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0"/>
  </p:notesMasterIdLst>
  <p:sldIdLst>
    <p:sldId id="256" r:id="rId2"/>
    <p:sldId id="259" r:id="rId3"/>
    <p:sldId id="258" r:id="rId4"/>
    <p:sldId id="260" r:id="rId5"/>
    <p:sldId id="261" r:id="rId6"/>
    <p:sldId id="288" r:id="rId7"/>
    <p:sldId id="290" r:id="rId8"/>
    <p:sldId id="302" r:id="rId9"/>
    <p:sldId id="292" r:id="rId10"/>
    <p:sldId id="301" r:id="rId11"/>
    <p:sldId id="291" r:id="rId12"/>
    <p:sldId id="293" r:id="rId13"/>
    <p:sldId id="289" r:id="rId14"/>
    <p:sldId id="295" r:id="rId15"/>
    <p:sldId id="296" r:id="rId16"/>
    <p:sldId id="298" r:id="rId17"/>
    <p:sldId id="299" r:id="rId18"/>
    <p:sldId id="30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F962B8-F23E-4750-8989-1983C06321E6}" v="25" dt="2022-08-11T16:17:30.2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46" autoAdjust="0"/>
    <p:restoredTop sz="93064" autoAdjust="0"/>
  </p:normalViewPr>
  <p:slideViewPr>
    <p:cSldViewPr snapToGrid="0">
      <p:cViewPr varScale="1">
        <p:scale>
          <a:sx n="72" d="100"/>
          <a:sy n="72" d="100"/>
        </p:scale>
        <p:origin x="62" y="1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gan Arkema" userId="b76d6f923dda1b4e" providerId="LiveId" clId="{6DF962B8-F23E-4750-8989-1983C06321E6}"/>
    <pc:docChg chg="custSel addSld modSld sldOrd">
      <pc:chgData name="Logan Arkema" userId="b76d6f923dda1b4e" providerId="LiveId" clId="{6DF962B8-F23E-4750-8989-1983C06321E6}" dt="2022-08-11T16:17:30.287" v="299"/>
      <pc:docMkLst>
        <pc:docMk/>
      </pc:docMkLst>
      <pc:sldChg chg="modTransition">
        <pc:chgData name="Logan Arkema" userId="b76d6f923dda1b4e" providerId="LiveId" clId="{6DF962B8-F23E-4750-8989-1983C06321E6}" dt="2022-08-11T16:17:30.287" v="299"/>
        <pc:sldMkLst>
          <pc:docMk/>
          <pc:sldMk cId="2863591857" sldId="256"/>
        </pc:sldMkLst>
      </pc:sldChg>
      <pc:sldChg chg="modTransition">
        <pc:chgData name="Logan Arkema" userId="b76d6f923dda1b4e" providerId="LiveId" clId="{6DF962B8-F23E-4750-8989-1983C06321E6}" dt="2022-08-11T16:17:30.287" v="299"/>
        <pc:sldMkLst>
          <pc:docMk/>
          <pc:sldMk cId="1944661086" sldId="258"/>
        </pc:sldMkLst>
      </pc:sldChg>
      <pc:sldChg chg="modSp mod modTransition">
        <pc:chgData name="Logan Arkema" userId="b76d6f923dda1b4e" providerId="LiveId" clId="{6DF962B8-F23E-4750-8989-1983C06321E6}" dt="2022-08-11T16:17:30.287" v="299"/>
        <pc:sldMkLst>
          <pc:docMk/>
          <pc:sldMk cId="3181445950" sldId="259"/>
        </pc:sldMkLst>
        <pc:spChg chg="mod">
          <ac:chgData name="Logan Arkema" userId="b76d6f923dda1b4e" providerId="LiveId" clId="{6DF962B8-F23E-4750-8989-1983C06321E6}" dt="2022-08-11T04:09:54.766" v="66" actId="20577"/>
          <ac:spMkLst>
            <pc:docMk/>
            <pc:sldMk cId="3181445950" sldId="259"/>
            <ac:spMk id="10" creationId="{A6FC952C-9D9A-6500-0E9D-2CE4E296C946}"/>
          </ac:spMkLst>
        </pc:spChg>
      </pc:sldChg>
      <pc:sldChg chg="modTransition">
        <pc:chgData name="Logan Arkema" userId="b76d6f923dda1b4e" providerId="LiveId" clId="{6DF962B8-F23E-4750-8989-1983C06321E6}" dt="2022-08-11T16:17:30.287" v="299"/>
        <pc:sldMkLst>
          <pc:docMk/>
          <pc:sldMk cId="1851451055" sldId="260"/>
        </pc:sldMkLst>
      </pc:sldChg>
      <pc:sldChg chg="modTransition">
        <pc:chgData name="Logan Arkema" userId="b76d6f923dda1b4e" providerId="LiveId" clId="{6DF962B8-F23E-4750-8989-1983C06321E6}" dt="2022-08-11T16:17:30.287" v="299"/>
        <pc:sldMkLst>
          <pc:docMk/>
          <pc:sldMk cId="2779427827" sldId="261"/>
        </pc:sldMkLst>
      </pc:sldChg>
      <pc:sldChg chg="modTransition">
        <pc:chgData name="Logan Arkema" userId="b76d6f923dda1b4e" providerId="LiveId" clId="{6DF962B8-F23E-4750-8989-1983C06321E6}" dt="2022-08-11T16:17:30.287" v="299"/>
        <pc:sldMkLst>
          <pc:docMk/>
          <pc:sldMk cId="3549943030" sldId="288"/>
        </pc:sldMkLst>
      </pc:sldChg>
      <pc:sldChg chg="modTransition">
        <pc:chgData name="Logan Arkema" userId="b76d6f923dda1b4e" providerId="LiveId" clId="{6DF962B8-F23E-4750-8989-1983C06321E6}" dt="2022-08-11T16:17:30.287" v="299"/>
        <pc:sldMkLst>
          <pc:docMk/>
          <pc:sldMk cId="633347168" sldId="289"/>
        </pc:sldMkLst>
      </pc:sldChg>
      <pc:sldChg chg="modTransition">
        <pc:chgData name="Logan Arkema" userId="b76d6f923dda1b4e" providerId="LiveId" clId="{6DF962B8-F23E-4750-8989-1983C06321E6}" dt="2022-08-11T16:17:30.287" v="299"/>
        <pc:sldMkLst>
          <pc:docMk/>
          <pc:sldMk cId="455978750" sldId="290"/>
        </pc:sldMkLst>
      </pc:sldChg>
      <pc:sldChg chg="modTransition">
        <pc:chgData name="Logan Arkema" userId="b76d6f923dda1b4e" providerId="LiveId" clId="{6DF962B8-F23E-4750-8989-1983C06321E6}" dt="2022-08-11T16:17:30.287" v="299"/>
        <pc:sldMkLst>
          <pc:docMk/>
          <pc:sldMk cId="1765686198" sldId="291"/>
        </pc:sldMkLst>
      </pc:sldChg>
      <pc:sldChg chg="modTransition">
        <pc:chgData name="Logan Arkema" userId="b76d6f923dda1b4e" providerId="LiveId" clId="{6DF962B8-F23E-4750-8989-1983C06321E6}" dt="2022-08-11T16:17:30.287" v="299"/>
        <pc:sldMkLst>
          <pc:docMk/>
          <pc:sldMk cId="2463100843" sldId="292"/>
        </pc:sldMkLst>
      </pc:sldChg>
      <pc:sldChg chg="modTransition">
        <pc:chgData name="Logan Arkema" userId="b76d6f923dda1b4e" providerId="LiveId" clId="{6DF962B8-F23E-4750-8989-1983C06321E6}" dt="2022-08-11T16:17:30.287" v="299"/>
        <pc:sldMkLst>
          <pc:docMk/>
          <pc:sldMk cId="628054755" sldId="293"/>
        </pc:sldMkLst>
      </pc:sldChg>
      <pc:sldChg chg="modTransition">
        <pc:chgData name="Logan Arkema" userId="b76d6f923dda1b4e" providerId="LiveId" clId="{6DF962B8-F23E-4750-8989-1983C06321E6}" dt="2022-08-11T16:17:30.287" v="299"/>
        <pc:sldMkLst>
          <pc:docMk/>
          <pc:sldMk cId="2604383662" sldId="301"/>
        </pc:sldMkLst>
      </pc:sldChg>
      <pc:sldChg chg="addSp delSp modSp add mod ord modTransition delAnim modAnim">
        <pc:chgData name="Logan Arkema" userId="b76d6f923dda1b4e" providerId="LiveId" clId="{6DF962B8-F23E-4750-8989-1983C06321E6}" dt="2022-08-11T16:17:30.287" v="299"/>
        <pc:sldMkLst>
          <pc:docMk/>
          <pc:sldMk cId="3247361414" sldId="302"/>
        </pc:sldMkLst>
        <pc:spChg chg="add del mod">
          <ac:chgData name="Logan Arkema" userId="b76d6f923dda1b4e" providerId="LiveId" clId="{6DF962B8-F23E-4750-8989-1983C06321E6}" dt="2022-08-11T04:10:09.823" v="68" actId="478"/>
          <ac:spMkLst>
            <pc:docMk/>
            <pc:sldMk cId="3247361414" sldId="302"/>
            <ac:spMk id="2" creationId="{153CF1EE-99C6-CF0C-9B9B-646FEDEF8915}"/>
          </ac:spMkLst>
        </pc:spChg>
        <pc:spChg chg="add mod">
          <ac:chgData name="Logan Arkema" userId="b76d6f923dda1b4e" providerId="LiveId" clId="{6DF962B8-F23E-4750-8989-1983C06321E6}" dt="2022-08-11T04:10:18.877" v="101" actId="20577"/>
          <ac:spMkLst>
            <pc:docMk/>
            <pc:sldMk cId="3247361414" sldId="302"/>
            <ac:spMk id="5" creationId="{EA4D58DD-885A-7FB7-3CFF-6ABE32DA47F3}"/>
          </ac:spMkLst>
        </pc:spChg>
        <pc:spChg chg="mod">
          <ac:chgData name="Logan Arkema" userId="b76d6f923dda1b4e" providerId="LiveId" clId="{6DF962B8-F23E-4750-8989-1983C06321E6}" dt="2022-08-11T04:08:55.733" v="22" actId="20577"/>
          <ac:spMkLst>
            <pc:docMk/>
            <pc:sldMk cId="3247361414" sldId="302"/>
            <ac:spMk id="6" creationId="{0ACF34D0-52DC-A076-53DC-397C7587BD6D}"/>
          </ac:spMkLst>
        </pc:spChg>
        <pc:spChg chg="add mod">
          <ac:chgData name="Logan Arkema" userId="b76d6f923dda1b4e" providerId="LiveId" clId="{6DF962B8-F23E-4750-8989-1983C06321E6}" dt="2022-08-11T04:28:45.625" v="297" actId="255"/>
          <ac:spMkLst>
            <pc:docMk/>
            <pc:sldMk cId="3247361414" sldId="302"/>
            <ac:spMk id="10" creationId="{23867044-F671-C1F2-DAF6-88965BCAC303}"/>
          </ac:spMkLst>
        </pc:spChg>
        <pc:spChg chg="add mod">
          <ac:chgData name="Logan Arkema" userId="b76d6f923dda1b4e" providerId="LiveId" clId="{6DF962B8-F23E-4750-8989-1983C06321E6}" dt="2022-08-11T04:28:52.186" v="298" actId="1076"/>
          <ac:spMkLst>
            <pc:docMk/>
            <pc:sldMk cId="3247361414" sldId="302"/>
            <ac:spMk id="11" creationId="{4CFA22F9-5BA7-AE48-BFC0-318F8FB6BC77}"/>
          </ac:spMkLst>
        </pc:spChg>
        <pc:spChg chg="del mod">
          <ac:chgData name="Logan Arkema" userId="b76d6f923dda1b4e" providerId="LiveId" clId="{6DF962B8-F23E-4750-8989-1983C06321E6}" dt="2022-08-11T04:08:47.252" v="8" actId="478"/>
          <ac:spMkLst>
            <pc:docMk/>
            <pc:sldMk cId="3247361414" sldId="302"/>
            <ac:spMk id="27" creationId="{727F2E1D-57C0-7061-F324-E85D4241F905}"/>
          </ac:spMkLst>
        </pc:spChg>
        <pc:picChg chg="del">
          <ac:chgData name="Logan Arkema" userId="b76d6f923dda1b4e" providerId="LiveId" clId="{6DF962B8-F23E-4750-8989-1983C06321E6}" dt="2022-08-11T04:08:33.609" v="1" actId="478"/>
          <ac:picMkLst>
            <pc:docMk/>
            <pc:sldMk cId="3247361414" sldId="302"/>
            <ac:picMk id="8" creationId="{E96F1B5C-3E69-6BCB-CE54-8AFB382BC6CA}"/>
          </ac:picMkLst>
        </pc:picChg>
        <pc:picChg chg="add mod">
          <ac:chgData name="Logan Arkema" userId="b76d6f923dda1b4e" providerId="LiveId" clId="{6DF962B8-F23E-4750-8989-1983C06321E6}" dt="2022-08-11T04:14:59.519" v="272" actId="1076"/>
          <ac:picMkLst>
            <pc:docMk/>
            <pc:sldMk cId="3247361414" sldId="302"/>
            <ac:picMk id="9" creationId="{CFE41FDB-09A0-A261-6CA8-A6ECB2AF1A74}"/>
          </ac:picMkLst>
        </pc:picChg>
        <pc:picChg chg="del">
          <ac:chgData name="Logan Arkema" userId="b76d6f923dda1b4e" providerId="LiveId" clId="{6DF962B8-F23E-4750-8989-1983C06321E6}" dt="2022-08-11T04:08:39.048" v="3" actId="478"/>
          <ac:picMkLst>
            <pc:docMk/>
            <pc:sldMk cId="3247361414" sldId="302"/>
            <ac:picMk id="18" creationId="{4A4003C5-AA0F-28BB-7E75-1054D1F6BCA5}"/>
          </ac:picMkLst>
        </pc:picChg>
        <pc:picChg chg="del">
          <ac:chgData name="Logan Arkema" userId="b76d6f923dda1b4e" providerId="LiveId" clId="{6DF962B8-F23E-4750-8989-1983C06321E6}" dt="2022-08-11T04:08:51.421" v="11" actId="478"/>
          <ac:picMkLst>
            <pc:docMk/>
            <pc:sldMk cId="3247361414" sldId="302"/>
            <ac:picMk id="20" creationId="{19D89B48-C64A-04C0-D3B8-237F1926DEA0}"/>
          </ac:picMkLst>
        </pc:picChg>
        <pc:picChg chg="del">
          <ac:chgData name="Logan Arkema" userId="b76d6f923dda1b4e" providerId="LiveId" clId="{6DF962B8-F23E-4750-8989-1983C06321E6}" dt="2022-08-11T04:08:40.691" v="4" actId="478"/>
          <ac:picMkLst>
            <pc:docMk/>
            <pc:sldMk cId="3247361414" sldId="302"/>
            <ac:picMk id="30" creationId="{AB0D11A3-6697-B060-E940-F448FD4F6039}"/>
          </ac:picMkLst>
        </pc:picChg>
        <pc:picChg chg="del">
          <ac:chgData name="Logan Arkema" userId="b76d6f923dda1b4e" providerId="LiveId" clId="{6DF962B8-F23E-4750-8989-1983C06321E6}" dt="2022-08-11T04:08:46.153" v="7" actId="478"/>
          <ac:picMkLst>
            <pc:docMk/>
            <pc:sldMk cId="3247361414" sldId="302"/>
            <ac:picMk id="32" creationId="{C5BD8EA7-27D2-4E93-0491-9BFAC7D53B78}"/>
          </ac:picMkLst>
        </pc:picChg>
        <pc:picChg chg="del">
          <ac:chgData name="Logan Arkema" userId="b76d6f923dda1b4e" providerId="LiveId" clId="{6DF962B8-F23E-4750-8989-1983C06321E6}" dt="2022-08-11T04:08:41.541" v="5" actId="478"/>
          <ac:picMkLst>
            <pc:docMk/>
            <pc:sldMk cId="3247361414" sldId="302"/>
            <ac:picMk id="33" creationId="{55C56D5E-5595-C7B8-9447-1F20FD41AA9D}"/>
          </ac:picMkLst>
        </pc:picChg>
        <pc:cxnChg chg="del mod">
          <ac:chgData name="Logan Arkema" userId="b76d6f923dda1b4e" providerId="LiveId" clId="{6DF962B8-F23E-4750-8989-1983C06321E6}" dt="2022-08-11T04:08:37.378" v="2" actId="478"/>
          <ac:cxnSpMkLst>
            <pc:docMk/>
            <pc:sldMk cId="3247361414" sldId="302"/>
            <ac:cxnSpMk id="3" creationId="{AB15C0D6-A813-D6DC-3AB8-10AF169BC486}"/>
          </ac:cxnSpMkLst>
        </pc:cxnChg>
        <pc:cxnChg chg="del">
          <ac:chgData name="Logan Arkema" userId="b76d6f923dda1b4e" providerId="LiveId" clId="{6DF962B8-F23E-4750-8989-1983C06321E6}" dt="2022-08-11T04:08:49.874" v="10" actId="478"/>
          <ac:cxnSpMkLst>
            <pc:docMk/>
            <pc:sldMk cId="3247361414" sldId="302"/>
            <ac:cxnSpMk id="22" creationId="{A7B59343-3472-1DFA-B2F7-E3BFBF0960AD}"/>
          </ac:cxnSpMkLst>
        </pc:cxnChg>
        <pc:cxnChg chg="del">
          <ac:chgData name="Logan Arkema" userId="b76d6f923dda1b4e" providerId="LiveId" clId="{6DF962B8-F23E-4750-8989-1983C06321E6}" dt="2022-08-11T04:08:48.714" v="9" actId="478"/>
          <ac:cxnSpMkLst>
            <pc:docMk/>
            <pc:sldMk cId="3247361414" sldId="302"/>
            <ac:cxnSpMk id="28" creationId="{9193B5A7-8F3E-FBCD-3ECE-2F6C141E690E}"/>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238BA5-2812-40BE-A397-861AD739CDAD}" type="datetimeFigureOut">
              <a:rPr lang="en-US" smtClean="0"/>
              <a:t>8/11/2022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53C45A-83B8-401C-8D27-311017F227F4}" type="slidenum">
              <a:rPr lang="en-US" smtClean="0"/>
              <a:t>‹#›</a:t>
            </a:fld>
            <a:endParaRPr lang="en-US"/>
          </a:p>
        </p:txBody>
      </p:sp>
    </p:spTree>
    <p:extLst>
      <p:ext uri="{BB962C8B-B14F-4D97-AF65-F5344CB8AC3E}">
        <p14:creationId xmlns:p14="http://schemas.microsoft.com/office/powerpoint/2010/main" val="22142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53C45A-83B8-401C-8D27-311017F227F4}" type="slidenum">
              <a:rPr lang="en-US" smtClean="0"/>
              <a:t>2</a:t>
            </a:fld>
            <a:endParaRPr lang="en-US"/>
          </a:p>
        </p:txBody>
      </p:sp>
    </p:spTree>
    <p:extLst>
      <p:ext uri="{BB962C8B-B14F-4D97-AF65-F5344CB8AC3E}">
        <p14:creationId xmlns:p14="http://schemas.microsoft.com/office/powerpoint/2010/main" val="1661739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brings us to the high-level architecture for Residue-Free Computing. We begin with the user’s system, for our purposes mainly composed of the user’s filesystem, hardware resources, and system processes – some of which may need to be modified to ensure they don’t write sensitive information about Residue-Free to disk -, and the Residue-Free environment we want the user’s applications to run in. The key component of Residue-Free computing is volatile virtual disk in RAM. To prevent file carving or later recovery of sensitive residue, it is key that all file modifications occur in RAM and never touch the user’s physical disk. To mediate access between the user’s permanent filesystem and the RAM disk, we add a Union Filesystem – a logical filesystem that applications have direct access to, but that just directs file operations to the appropriate disk. Residue-Free applications must be able to Read and Write to the RAM filesystem, but only read from the user’s filesystem. The union filesystems should also be copy-on-write, so that any files modified inside Residue-Free are copied to the RAM disk, where they can again be read and re-written without additional calls to the User’s filesystem. Then, of course, we need to set up an execution environment where the applications run, and all file calls made inside that environment must go to the Union Filesystem. The final, and most challenging component, is providing the execution environment sufficient access to the user’s system resources – drivers, I/O, keyring, the user’s system configurations Inter-process communication – while minimizing the risk that these resources store information about what occurs inside Residue-Free. While doing this, we want to keep Residue-Free as lightweight as possible – an implementation could conceivably re-initialize may of these services inside Residue-Free, but that may cause interoperability problems, slow Residue-Free down, or –in technical terms – make the OS cranky.  After Residue-Free exits, the implementation needs to ensure that all the residue in RAM is made inaccessible as quickly as possible.</a:t>
            </a:r>
          </a:p>
        </p:txBody>
      </p:sp>
      <p:sp>
        <p:nvSpPr>
          <p:cNvPr id="4" name="Slide Number Placeholder 3"/>
          <p:cNvSpPr>
            <a:spLocks noGrp="1"/>
          </p:cNvSpPr>
          <p:nvPr>
            <p:ph type="sldNum" sz="quarter" idx="5"/>
          </p:nvPr>
        </p:nvSpPr>
        <p:spPr/>
        <p:txBody>
          <a:bodyPr/>
          <a:lstStyle/>
          <a:p>
            <a:fld id="{7B79852F-C953-3445-B10C-3B6B94EB422C}" type="slidenum">
              <a:rPr lang="en-US" smtClean="0"/>
              <a:t>6</a:t>
            </a:fld>
            <a:endParaRPr lang="en-US"/>
          </a:p>
        </p:txBody>
      </p:sp>
    </p:spTree>
    <p:extLst>
      <p:ext uri="{BB962C8B-B14F-4D97-AF65-F5344CB8AC3E}">
        <p14:creationId xmlns:p14="http://schemas.microsoft.com/office/powerpoint/2010/main" val="876912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brings us to the high-level architecture for Residue-Free Computing. We begin with the user’s system, for our purposes mainly composed of the user’s filesystem, hardware resources, and system processes – some of which may need to be modified to ensure they don’t write sensitive information about Residue-Free to disk -, and the Residue-Free environment we want the user’s applications to run in. The key component of Residue-Free computing is volatile virtual disk in RAM. To prevent file carving or later recovery of sensitive residue, it is key that all file modifications occur in RAM and never touch the user’s physical disk. To mediate access between the user’s permanent filesystem and the RAM disk, we add a Union Filesystem – a logical filesystem that applications have direct access to, but that just directs file operations to the appropriate disk. Residue-Free applications must be able to Read and Write to the RAM filesystem, but only read from the user’s filesystem. The union filesystems should also be copy-on-write, so that any files modified inside Residue-Free are copied to the RAM disk, where they can again be read and re-written without additional calls to the User’s filesystem. Then, of course, we need to set up an execution environment where the applications run, and all file calls made inside that environment must go to the Union Filesystem. The final, and most challenging component, is providing the execution environment sufficient access to the user’s system resources – drivers, I/O, keyring, the user’s system configurations Inter-process communication – while minimizing the risk that these resources store information about what occurs inside Residue-Free. While doing this, we want to keep Residue-Free as lightweight as possible – an implementation could conceivably re-initialize may of these services inside Residue-Free, but that may cause interoperability problems, slow Residue-Free down, or –in technical terms – make the OS cranky.  After Residue-Free exits, the implementation needs to ensure that all the residue in RAM is made inaccessible as quickly as possible.</a:t>
            </a:r>
          </a:p>
        </p:txBody>
      </p:sp>
      <p:sp>
        <p:nvSpPr>
          <p:cNvPr id="4" name="Slide Number Placeholder 3"/>
          <p:cNvSpPr>
            <a:spLocks noGrp="1"/>
          </p:cNvSpPr>
          <p:nvPr>
            <p:ph type="sldNum" sz="quarter" idx="5"/>
          </p:nvPr>
        </p:nvSpPr>
        <p:spPr/>
        <p:txBody>
          <a:bodyPr/>
          <a:lstStyle/>
          <a:p>
            <a:fld id="{7B79852F-C953-3445-B10C-3B6B94EB422C}" type="slidenum">
              <a:rPr lang="en-US" smtClean="0"/>
              <a:t>7</a:t>
            </a:fld>
            <a:endParaRPr lang="en-US"/>
          </a:p>
        </p:txBody>
      </p:sp>
    </p:spTree>
    <p:extLst>
      <p:ext uri="{BB962C8B-B14F-4D97-AF65-F5344CB8AC3E}">
        <p14:creationId xmlns:p14="http://schemas.microsoft.com/office/powerpoint/2010/main" val="373772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53C45A-83B8-401C-8D27-311017F227F4}" type="slidenum">
              <a:rPr lang="en-US" smtClean="0"/>
              <a:t>9</a:t>
            </a:fld>
            <a:endParaRPr lang="en-US"/>
          </a:p>
        </p:txBody>
      </p:sp>
    </p:spTree>
    <p:extLst>
      <p:ext uri="{BB962C8B-B14F-4D97-AF65-F5344CB8AC3E}">
        <p14:creationId xmlns:p14="http://schemas.microsoft.com/office/powerpoint/2010/main" val="887194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53C45A-83B8-401C-8D27-311017F227F4}" type="slidenum">
              <a:rPr lang="en-US" smtClean="0"/>
              <a:t>10</a:t>
            </a:fld>
            <a:endParaRPr lang="en-US"/>
          </a:p>
        </p:txBody>
      </p:sp>
    </p:spTree>
    <p:extLst>
      <p:ext uri="{BB962C8B-B14F-4D97-AF65-F5344CB8AC3E}">
        <p14:creationId xmlns:p14="http://schemas.microsoft.com/office/powerpoint/2010/main" val="3339682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14</a:t>
            </a:fld>
            <a:endParaRPr lang="en-US"/>
          </a:p>
        </p:txBody>
      </p:sp>
    </p:spTree>
    <p:extLst>
      <p:ext uri="{BB962C8B-B14F-4D97-AF65-F5344CB8AC3E}">
        <p14:creationId xmlns:p14="http://schemas.microsoft.com/office/powerpoint/2010/main" val="1365687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79852F-C953-3445-B10C-3B6B94EB422C}" type="slidenum">
              <a:rPr lang="en-US" smtClean="0"/>
              <a:t>15</a:t>
            </a:fld>
            <a:endParaRPr lang="en-US"/>
          </a:p>
        </p:txBody>
      </p:sp>
    </p:spTree>
    <p:extLst>
      <p:ext uri="{BB962C8B-B14F-4D97-AF65-F5344CB8AC3E}">
        <p14:creationId xmlns:p14="http://schemas.microsoft.com/office/powerpoint/2010/main" val="1879755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53C45A-83B8-401C-8D27-311017F227F4}" type="slidenum">
              <a:rPr lang="en-US" smtClean="0"/>
              <a:t>18</a:t>
            </a:fld>
            <a:endParaRPr lang="en-US"/>
          </a:p>
        </p:txBody>
      </p:sp>
    </p:spTree>
    <p:extLst>
      <p:ext uri="{BB962C8B-B14F-4D97-AF65-F5344CB8AC3E}">
        <p14:creationId xmlns:p14="http://schemas.microsoft.com/office/powerpoint/2010/main" val="3746262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D1DC-1C11-6489-FE86-9A457D5DF9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EB1140-3D7F-F1B0-5B91-BA77058679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0CDDFF-773D-E266-5B04-6B679CC4C254}"/>
              </a:ext>
            </a:extLst>
          </p:cNvPr>
          <p:cNvSpPr>
            <a:spLocks noGrp="1"/>
          </p:cNvSpPr>
          <p:nvPr>
            <p:ph type="dt" sz="half" idx="10"/>
          </p:nvPr>
        </p:nvSpPr>
        <p:spPr/>
        <p:txBody>
          <a:bodyPr/>
          <a:lstStyle/>
          <a:p>
            <a:fld id="{DC7A7E9A-F46F-4EC1-9B7C-2D1BFCB21AE9}" type="datetimeFigureOut">
              <a:rPr lang="en-US" smtClean="0"/>
              <a:t>8/11/2022</a:t>
            </a:fld>
            <a:endParaRPr lang="en-US"/>
          </a:p>
        </p:txBody>
      </p:sp>
      <p:sp>
        <p:nvSpPr>
          <p:cNvPr id="5" name="Footer Placeholder 4">
            <a:extLst>
              <a:ext uri="{FF2B5EF4-FFF2-40B4-BE49-F238E27FC236}">
                <a16:creationId xmlns:a16="http://schemas.microsoft.com/office/drawing/2014/main" id="{77A497DA-718A-470D-F712-1998478ED0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6AB7C-242D-955A-9296-681D830B0D7A}"/>
              </a:ext>
            </a:extLst>
          </p:cNvPr>
          <p:cNvSpPr>
            <a:spLocks noGrp="1"/>
          </p:cNvSpPr>
          <p:nvPr>
            <p:ph type="sldNum" sz="quarter" idx="12"/>
          </p:nvPr>
        </p:nvSpPr>
        <p:spPr/>
        <p:txBody>
          <a:bodyPr/>
          <a:lstStyle/>
          <a:p>
            <a:fld id="{B7E8F5E8-4CD7-4D7B-BA6B-B0EA325C0E81}" type="slidenum">
              <a:rPr lang="en-US" smtClean="0"/>
              <a:t>‹#›</a:t>
            </a:fld>
            <a:endParaRPr lang="en-US"/>
          </a:p>
        </p:txBody>
      </p:sp>
    </p:spTree>
    <p:extLst>
      <p:ext uri="{BB962C8B-B14F-4D97-AF65-F5344CB8AC3E}">
        <p14:creationId xmlns:p14="http://schemas.microsoft.com/office/powerpoint/2010/main" val="1877779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19C39-1B67-E0C3-2947-8DFB1F56EF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5C97E4-26F3-3D56-7238-25C1835289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412C6-1A04-55F8-DB42-6E74CFC4E96D}"/>
              </a:ext>
            </a:extLst>
          </p:cNvPr>
          <p:cNvSpPr>
            <a:spLocks noGrp="1"/>
          </p:cNvSpPr>
          <p:nvPr>
            <p:ph type="dt" sz="half" idx="10"/>
          </p:nvPr>
        </p:nvSpPr>
        <p:spPr/>
        <p:txBody>
          <a:bodyPr/>
          <a:lstStyle/>
          <a:p>
            <a:fld id="{DC7A7E9A-F46F-4EC1-9B7C-2D1BFCB21AE9}" type="datetimeFigureOut">
              <a:rPr lang="en-US" smtClean="0"/>
              <a:t>8/11/2022</a:t>
            </a:fld>
            <a:endParaRPr lang="en-US"/>
          </a:p>
        </p:txBody>
      </p:sp>
      <p:sp>
        <p:nvSpPr>
          <p:cNvPr id="5" name="Footer Placeholder 4">
            <a:extLst>
              <a:ext uri="{FF2B5EF4-FFF2-40B4-BE49-F238E27FC236}">
                <a16:creationId xmlns:a16="http://schemas.microsoft.com/office/drawing/2014/main" id="{A9AECE6C-58EE-F046-562B-5FEFC2CD4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F1C8B9-6A04-9882-AC6D-21C1A9DD5970}"/>
              </a:ext>
            </a:extLst>
          </p:cNvPr>
          <p:cNvSpPr>
            <a:spLocks noGrp="1"/>
          </p:cNvSpPr>
          <p:nvPr>
            <p:ph type="sldNum" sz="quarter" idx="12"/>
          </p:nvPr>
        </p:nvSpPr>
        <p:spPr/>
        <p:txBody>
          <a:bodyPr/>
          <a:lstStyle/>
          <a:p>
            <a:fld id="{B7E8F5E8-4CD7-4D7B-BA6B-B0EA325C0E81}" type="slidenum">
              <a:rPr lang="en-US" smtClean="0"/>
              <a:t>‹#›</a:t>
            </a:fld>
            <a:endParaRPr lang="en-US"/>
          </a:p>
        </p:txBody>
      </p:sp>
    </p:spTree>
    <p:extLst>
      <p:ext uri="{BB962C8B-B14F-4D97-AF65-F5344CB8AC3E}">
        <p14:creationId xmlns:p14="http://schemas.microsoft.com/office/powerpoint/2010/main" val="1127764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B11F5C-CC12-F2E5-C837-9824EB7627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BC1624-28DA-43F1-B42C-8258E11DF4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85F8E5-C77D-95BF-B06C-B6547E43C322}"/>
              </a:ext>
            </a:extLst>
          </p:cNvPr>
          <p:cNvSpPr>
            <a:spLocks noGrp="1"/>
          </p:cNvSpPr>
          <p:nvPr>
            <p:ph type="dt" sz="half" idx="10"/>
          </p:nvPr>
        </p:nvSpPr>
        <p:spPr/>
        <p:txBody>
          <a:bodyPr/>
          <a:lstStyle/>
          <a:p>
            <a:fld id="{DC7A7E9A-F46F-4EC1-9B7C-2D1BFCB21AE9}" type="datetimeFigureOut">
              <a:rPr lang="en-US" smtClean="0"/>
              <a:t>8/11/2022</a:t>
            </a:fld>
            <a:endParaRPr lang="en-US"/>
          </a:p>
        </p:txBody>
      </p:sp>
      <p:sp>
        <p:nvSpPr>
          <p:cNvPr id="5" name="Footer Placeholder 4">
            <a:extLst>
              <a:ext uri="{FF2B5EF4-FFF2-40B4-BE49-F238E27FC236}">
                <a16:creationId xmlns:a16="http://schemas.microsoft.com/office/drawing/2014/main" id="{8C30EF0F-87AE-AB6B-1A87-1A783D3BD8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2CEE2-8D84-9823-80CE-8A9B37BBAF58}"/>
              </a:ext>
            </a:extLst>
          </p:cNvPr>
          <p:cNvSpPr>
            <a:spLocks noGrp="1"/>
          </p:cNvSpPr>
          <p:nvPr>
            <p:ph type="sldNum" sz="quarter" idx="12"/>
          </p:nvPr>
        </p:nvSpPr>
        <p:spPr/>
        <p:txBody>
          <a:bodyPr/>
          <a:lstStyle/>
          <a:p>
            <a:fld id="{B7E8F5E8-4CD7-4D7B-BA6B-B0EA325C0E81}" type="slidenum">
              <a:rPr lang="en-US" smtClean="0"/>
              <a:t>‹#›</a:t>
            </a:fld>
            <a:endParaRPr lang="en-US"/>
          </a:p>
        </p:txBody>
      </p:sp>
    </p:spTree>
    <p:extLst>
      <p:ext uri="{BB962C8B-B14F-4D97-AF65-F5344CB8AC3E}">
        <p14:creationId xmlns:p14="http://schemas.microsoft.com/office/powerpoint/2010/main" val="2372870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ACC7D-0E7F-CA76-66F8-C6C0F839CF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46F58B-8967-18F8-C997-8084DB268D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F0B486-4C82-E70D-5812-A611B15DF924}"/>
              </a:ext>
            </a:extLst>
          </p:cNvPr>
          <p:cNvSpPr>
            <a:spLocks noGrp="1"/>
          </p:cNvSpPr>
          <p:nvPr>
            <p:ph type="dt" sz="half" idx="10"/>
          </p:nvPr>
        </p:nvSpPr>
        <p:spPr/>
        <p:txBody>
          <a:bodyPr/>
          <a:lstStyle/>
          <a:p>
            <a:fld id="{DC7A7E9A-F46F-4EC1-9B7C-2D1BFCB21AE9}" type="datetimeFigureOut">
              <a:rPr lang="en-US" smtClean="0"/>
              <a:t>8/11/2022</a:t>
            </a:fld>
            <a:endParaRPr lang="en-US"/>
          </a:p>
        </p:txBody>
      </p:sp>
      <p:sp>
        <p:nvSpPr>
          <p:cNvPr id="5" name="Footer Placeholder 4">
            <a:extLst>
              <a:ext uri="{FF2B5EF4-FFF2-40B4-BE49-F238E27FC236}">
                <a16:creationId xmlns:a16="http://schemas.microsoft.com/office/drawing/2014/main" id="{16F2A4F8-CF06-D7D1-948A-2AC080C9FF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75F4FD-6A3E-BA5F-47CE-1E0A717902BB}"/>
              </a:ext>
            </a:extLst>
          </p:cNvPr>
          <p:cNvSpPr>
            <a:spLocks noGrp="1"/>
          </p:cNvSpPr>
          <p:nvPr>
            <p:ph type="sldNum" sz="quarter" idx="12"/>
          </p:nvPr>
        </p:nvSpPr>
        <p:spPr/>
        <p:txBody>
          <a:bodyPr/>
          <a:lstStyle/>
          <a:p>
            <a:fld id="{B7E8F5E8-4CD7-4D7B-BA6B-B0EA325C0E81}" type="slidenum">
              <a:rPr lang="en-US" smtClean="0"/>
              <a:t>‹#›</a:t>
            </a:fld>
            <a:endParaRPr lang="en-US"/>
          </a:p>
        </p:txBody>
      </p:sp>
    </p:spTree>
    <p:extLst>
      <p:ext uri="{BB962C8B-B14F-4D97-AF65-F5344CB8AC3E}">
        <p14:creationId xmlns:p14="http://schemas.microsoft.com/office/powerpoint/2010/main" val="36256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B2639-E65D-6A36-9295-C6A39A2984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63E876-96E7-271E-5256-1483D9F65B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771666-59AF-9C3C-89E8-64651CD62DA9}"/>
              </a:ext>
            </a:extLst>
          </p:cNvPr>
          <p:cNvSpPr>
            <a:spLocks noGrp="1"/>
          </p:cNvSpPr>
          <p:nvPr>
            <p:ph type="dt" sz="half" idx="10"/>
          </p:nvPr>
        </p:nvSpPr>
        <p:spPr/>
        <p:txBody>
          <a:bodyPr/>
          <a:lstStyle/>
          <a:p>
            <a:fld id="{DC7A7E9A-F46F-4EC1-9B7C-2D1BFCB21AE9}" type="datetimeFigureOut">
              <a:rPr lang="en-US" smtClean="0"/>
              <a:t>8/11/2022</a:t>
            </a:fld>
            <a:endParaRPr lang="en-US"/>
          </a:p>
        </p:txBody>
      </p:sp>
      <p:sp>
        <p:nvSpPr>
          <p:cNvPr id="5" name="Footer Placeholder 4">
            <a:extLst>
              <a:ext uri="{FF2B5EF4-FFF2-40B4-BE49-F238E27FC236}">
                <a16:creationId xmlns:a16="http://schemas.microsoft.com/office/drawing/2014/main" id="{7BC04BEA-9B29-6F38-FD55-84034553BB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D2A8F3-E201-1799-15C9-A11F8E5BE351}"/>
              </a:ext>
            </a:extLst>
          </p:cNvPr>
          <p:cNvSpPr>
            <a:spLocks noGrp="1"/>
          </p:cNvSpPr>
          <p:nvPr>
            <p:ph type="sldNum" sz="quarter" idx="12"/>
          </p:nvPr>
        </p:nvSpPr>
        <p:spPr/>
        <p:txBody>
          <a:bodyPr/>
          <a:lstStyle/>
          <a:p>
            <a:fld id="{B7E8F5E8-4CD7-4D7B-BA6B-B0EA325C0E81}" type="slidenum">
              <a:rPr lang="en-US" smtClean="0"/>
              <a:t>‹#›</a:t>
            </a:fld>
            <a:endParaRPr lang="en-US"/>
          </a:p>
        </p:txBody>
      </p:sp>
    </p:spTree>
    <p:extLst>
      <p:ext uri="{BB962C8B-B14F-4D97-AF65-F5344CB8AC3E}">
        <p14:creationId xmlns:p14="http://schemas.microsoft.com/office/powerpoint/2010/main" val="926831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51EB-DBC8-8E69-AC04-23BA332485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09FCC1-E026-7625-4862-B6A1273029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CDCF70-C06C-57A3-1E87-3BFC0A9178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8B7A5C-FB8C-794C-82C0-1515957E4B9F}"/>
              </a:ext>
            </a:extLst>
          </p:cNvPr>
          <p:cNvSpPr>
            <a:spLocks noGrp="1"/>
          </p:cNvSpPr>
          <p:nvPr>
            <p:ph type="dt" sz="half" idx="10"/>
          </p:nvPr>
        </p:nvSpPr>
        <p:spPr/>
        <p:txBody>
          <a:bodyPr/>
          <a:lstStyle/>
          <a:p>
            <a:fld id="{DC7A7E9A-F46F-4EC1-9B7C-2D1BFCB21AE9}" type="datetimeFigureOut">
              <a:rPr lang="en-US" smtClean="0"/>
              <a:t>8/11/2022</a:t>
            </a:fld>
            <a:endParaRPr lang="en-US"/>
          </a:p>
        </p:txBody>
      </p:sp>
      <p:sp>
        <p:nvSpPr>
          <p:cNvPr id="6" name="Footer Placeholder 5">
            <a:extLst>
              <a:ext uri="{FF2B5EF4-FFF2-40B4-BE49-F238E27FC236}">
                <a16:creationId xmlns:a16="http://schemas.microsoft.com/office/drawing/2014/main" id="{A886F240-B551-89CF-7338-D10714BF2E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95A39-F772-7464-EE57-1FFF79703BCD}"/>
              </a:ext>
            </a:extLst>
          </p:cNvPr>
          <p:cNvSpPr>
            <a:spLocks noGrp="1"/>
          </p:cNvSpPr>
          <p:nvPr>
            <p:ph type="sldNum" sz="quarter" idx="12"/>
          </p:nvPr>
        </p:nvSpPr>
        <p:spPr/>
        <p:txBody>
          <a:bodyPr/>
          <a:lstStyle/>
          <a:p>
            <a:fld id="{B7E8F5E8-4CD7-4D7B-BA6B-B0EA325C0E81}" type="slidenum">
              <a:rPr lang="en-US" smtClean="0"/>
              <a:t>‹#›</a:t>
            </a:fld>
            <a:endParaRPr lang="en-US"/>
          </a:p>
        </p:txBody>
      </p:sp>
    </p:spTree>
    <p:extLst>
      <p:ext uri="{BB962C8B-B14F-4D97-AF65-F5344CB8AC3E}">
        <p14:creationId xmlns:p14="http://schemas.microsoft.com/office/powerpoint/2010/main" val="403180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CAB56-D148-3881-3773-209C394AD3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9BF105-30B6-38A4-2471-2A2F6CC381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4E0569-13C6-C025-8F63-DF34F54C00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8782D2-7DA0-311C-42EF-0C0B0A2907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C30A72-E725-59BB-E9D1-8C4A545B36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880E07-7BE2-5A18-58B9-B9214401E9B6}"/>
              </a:ext>
            </a:extLst>
          </p:cNvPr>
          <p:cNvSpPr>
            <a:spLocks noGrp="1"/>
          </p:cNvSpPr>
          <p:nvPr>
            <p:ph type="dt" sz="half" idx="10"/>
          </p:nvPr>
        </p:nvSpPr>
        <p:spPr/>
        <p:txBody>
          <a:bodyPr/>
          <a:lstStyle/>
          <a:p>
            <a:fld id="{DC7A7E9A-F46F-4EC1-9B7C-2D1BFCB21AE9}" type="datetimeFigureOut">
              <a:rPr lang="en-US" smtClean="0"/>
              <a:t>8/11/2022</a:t>
            </a:fld>
            <a:endParaRPr lang="en-US"/>
          </a:p>
        </p:txBody>
      </p:sp>
      <p:sp>
        <p:nvSpPr>
          <p:cNvPr id="8" name="Footer Placeholder 7">
            <a:extLst>
              <a:ext uri="{FF2B5EF4-FFF2-40B4-BE49-F238E27FC236}">
                <a16:creationId xmlns:a16="http://schemas.microsoft.com/office/drawing/2014/main" id="{DC6C36BF-023D-3495-C424-D29D85BFDC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96E77A-6395-966D-0885-F5FA5BFCA3F9}"/>
              </a:ext>
            </a:extLst>
          </p:cNvPr>
          <p:cNvSpPr>
            <a:spLocks noGrp="1"/>
          </p:cNvSpPr>
          <p:nvPr>
            <p:ph type="sldNum" sz="quarter" idx="12"/>
          </p:nvPr>
        </p:nvSpPr>
        <p:spPr/>
        <p:txBody>
          <a:bodyPr/>
          <a:lstStyle/>
          <a:p>
            <a:fld id="{B7E8F5E8-4CD7-4D7B-BA6B-B0EA325C0E81}" type="slidenum">
              <a:rPr lang="en-US" smtClean="0"/>
              <a:t>‹#›</a:t>
            </a:fld>
            <a:endParaRPr lang="en-US"/>
          </a:p>
        </p:txBody>
      </p:sp>
    </p:spTree>
    <p:extLst>
      <p:ext uri="{BB962C8B-B14F-4D97-AF65-F5344CB8AC3E}">
        <p14:creationId xmlns:p14="http://schemas.microsoft.com/office/powerpoint/2010/main" val="2762297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618FE-DB0E-28A6-6698-A981A646A4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AA2665-AAEF-BF8B-C35C-1EAD978F9F93}"/>
              </a:ext>
            </a:extLst>
          </p:cNvPr>
          <p:cNvSpPr>
            <a:spLocks noGrp="1"/>
          </p:cNvSpPr>
          <p:nvPr>
            <p:ph type="dt" sz="half" idx="10"/>
          </p:nvPr>
        </p:nvSpPr>
        <p:spPr/>
        <p:txBody>
          <a:bodyPr/>
          <a:lstStyle/>
          <a:p>
            <a:fld id="{DC7A7E9A-F46F-4EC1-9B7C-2D1BFCB21AE9}" type="datetimeFigureOut">
              <a:rPr lang="en-US" smtClean="0"/>
              <a:t>8/11/2022</a:t>
            </a:fld>
            <a:endParaRPr lang="en-US"/>
          </a:p>
        </p:txBody>
      </p:sp>
      <p:sp>
        <p:nvSpPr>
          <p:cNvPr id="4" name="Footer Placeholder 3">
            <a:extLst>
              <a:ext uri="{FF2B5EF4-FFF2-40B4-BE49-F238E27FC236}">
                <a16:creationId xmlns:a16="http://schemas.microsoft.com/office/drawing/2014/main" id="{EDEC8027-C55C-3794-A694-18985802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A2084A-C604-477D-1F8A-EED613EB4401}"/>
              </a:ext>
            </a:extLst>
          </p:cNvPr>
          <p:cNvSpPr>
            <a:spLocks noGrp="1"/>
          </p:cNvSpPr>
          <p:nvPr>
            <p:ph type="sldNum" sz="quarter" idx="12"/>
          </p:nvPr>
        </p:nvSpPr>
        <p:spPr/>
        <p:txBody>
          <a:bodyPr/>
          <a:lstStyle/>
          <a:p>
            <a:fld id="{B7E8F5E8-4CD7-4D7B-BA6B-B0EA325C0E81}" type="slidenum">
              <a:rPr lang="en-US" smtClean="0"/>
              <a:t>‹#›</a:t>
            </a:fld>
            <a:endParaRPr lang="en-US"/>
          </a:p>
        </p:txBody>
      </p:sp>
    </p:spTree>
    <p:extLst>
      <p:ext uri="{BB962C8B-B14F-4D97-AF65-F5344CB8AC3E}">
        <p14:creationId xmlns:p14="http://schemas.microsoft.com/office/powerpoint/2010/main" val="4197572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DFFCDB-BF13-B981-7806-393061A3326F}"/>
              </a:ext>
            </a:extLst>
          </p:cNvPr>
          <p:cNvSpPr>
            <a:spLocks noGrp="1"/>
          </p:cNvSpPr>
          <p:nvPr>
            <p:ph type="dt" sz="half" idx="10"/>
          </p:nvPr>
        </p:nvSpPr>
        <p:spPr/>
        <p:txBody>
          <a:bodyPr/>
          <a:lstStyle/>
          <a:p>
            <a:fld id="{DC7A7E9A-F46F-4EC1-9B7C-2D1BFCB21AE9}" type="datetimeFigureOut">
              <a:rPr lang="en-US" smtClean="0"/>
              <a:t>8/11/2022</a:t>
            </a:fld>
            <a:endParaRPr lang="en-US"/>
          </a:p>
        </p:txBody>
      </p:sp>
      <p:sp>
        <p:nvSpPr>
          <p:cNvPr id="3" name="Footer Placeholder 2">
            <a:extLst>
              <a:ext uri="{FF2B5EF4-FFF2-40B4-BE49-F238E27FC236}">
                <a16:creationId xmlns:a16="http://schemas.microsoft.com/office/drawing/2014/main" id="{FA13EADC-F7AA-7424-F6CC-ED0E60C1E0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62E177-90D8-A990-4317-3A4BD02A7F8F}"/>
              </a:ext>
            </a:extLst>
          </p:cNvPr>
          <p:cNvSpPr>
            <a:spLocks noGrp="1"/>
          </p:cNvSpPr>
          <p:nvPr>
            <p:ph type="sldNum" sz="quarter" idx="12"/>
          </p:nvPr>
        </p:nvSpPr>
        <p:spPr/>
        <p:txBody>
          <a:bodyPr/>
          <a:lstStyle/>
          <a:p>
            <a:fld id="{B7E8F5E8-4CD7-4D7B-BA6B-B0EA325C0E81}" type="slidenum">
              <a:rPr lang="en-US" smtClean="0"/>
              <a:t>‹#›</a:t>
            </a:fld>
            <a:endParaRPr lang="en-US"/>
          </a:p>
        </p:txBody>
      </p:sp>
    </p:spTree>
    <p:extLst>
      <p:ext uri="{BB962C8B-B14F-4D97-AF65-F5344CB8AC3E}">
        <p14:creationId xmlns:p14="http://schemas.microsoft.com/office/powerpoint/2010/main" val="318431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8B762-03C3-5690-1FBE-A8458D8C8D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119830-DC41-2309-61ED-31F097CA12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0ECE1D-D22F-A9FC-AE9A-00B797D3FA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05D23B-3ADA-087A-E90B-324131FF35BA}"/>
              </a:ext>
            </a:extLst>
          </p:cNvPr>
          <p:cNvSpPr>
            <a:spLocks noGrp="1"/>
          </p:cNvSpPr>
          <p:nvPr>
            <p:ph type="dt" sz="half" idx="10"/>
          </p:nvPr>
        </p:nvSpPr>
        <p:spPr/>
        <p:txBody>
          <a:bodyPr/>
          <a:lstStyle/>
          <a:p>
            <a:fld id="{DC7A7E9A-F46F-4EC1-9B7C-2D1BFCB21AE9}" type="datetimeFigureOut">
              <a:rPr lang="en-US" smtClean="0"/>
              <a:t>8/11/2022</a:t>
            </a:fld>
            <a:endParaRPr lang="en-US"/>
          </a:p>
        </p:txBody>
      </p:sp>
      <p:sp>
        <p:nvSpPr>
          <p:cNvPr id="6" name="Footer Placeholder 5">
            <a:extLst>
              <a:ext uri="{FF2B5EF4-FFF2-40B4-BE49-F238E27FC236}">
                <a16:creationId xmlns:a16="http://schemas.microsoft.com/office/drawing/2014/main" id="{6B52B82E-4249-5857-13E0-BB671AD86C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9704B0-30DB-DEE1-E1FE-38ABB99017AF}"/>
              </a:ext>
            </a:extLst>
          </p:cNvPr>
          <p:cNvSpPr>
            <a:spLocks noGrp="1"/>
          </p:cNvSpPr>
          <p:nvPr>
            <p:ph type="sldNum" sz="quarter" idx="12"/>
          </p:nvPr>
        </p:nvSpPr>
        <p:spPr/>
        <p:txBody>
          <a:bodyPr/>
          <a:lstStyle/>
          <a:p>
            <a:fld id="{B7E8F5E8-4CD7-4D7B-BA6B-B0EA325C0E81}" type="slidenum">
              <a:rPr lang="en-US" smtClean="0"/>
              <a:t>‹#›</a:t>
            </a:fld>
            <a:endParaRPr lang="en-US"/>
          </a:p>
        </p:txBody>
      </p:sp>
    </p:spTree>
    <p:extLst>
      <p:ext uri="{BB962C8B-B14F-4D97-AF65-F5344CB8AC3E}">
        <p14:creationId xmlns:p14="http://schemas.microsoft.com/office/powerpoint/2010/main" val="1968464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42ED-1645-F403-4B7B-DD0C5CEAD4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7A925F-30DA-CCB6-00BC-D186ABDE27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E643F1-BB55-16A1-46B0-152F3DB1C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ADAF38-945B-DDF6-8301-DD99FBEF34A9}"/>
              </a:ext>
            </a:extLst>
          </p:cNvPr>
          <p:cNvSpPr>
            <a:spLocks noGrp="1"/>
          </p:cNvSpPr>
          <p:nvPr>
            <p:ph type="dt" sz="half" idx="10"/>
          </p:nvPr>
        </p:nvSpPr>
        <p:spPr/>
        <p:txBody>
          <a:bodyPr/>
          <a:lstStyle/>
          <a:p>
            <a:fld id="{DC7A7E9A-F46F-4EC1-9B7C-2D1BFCB21AE9}" type="datetimeFigureOut">
              <a:rPr lang="en-US" smtClean="0"/>
              <a:t>8/11/2022</a:t>
            </a:fld>
            <a:endParaRPr lang="en-US"/>
          </a:p>
        </p:txBody>
      </p:sp>
      <p:sp>
        <p:nvSpPr>
          <p:cNvPr id="6" name="Footer Placeholder 5">
            <a:extLst>
              <a:ext uri="{FF2B5EF4-FFF2-40B4-BE49-F238E27FC236}">
                <a16:creationId xmlns:a16="http://schemas.microsoft.com/office/drawing/2014/main" id="{558F4BCE-13B1-3A17-227C-81A3C7E5F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25C0BF-8198-FAEF-DFF9-49840CA48802}"/>
              </a:ext>
            </a:extLst>
          </p:cNvPr>
          <p:cNvSpPr>
            <a:spLocks noGrp="1"/>
          </p:cNvSpPr>
          <p:nvPr>
            <p:ph type="sldNum" sz="quarter" idx="12"/>
          </p:nvPr>
        </p:nvSpPr>
        <p:spPr/>
        <p:txBody>
          <a:bodyPr/>
          <a:lstStyle/>
          <a:p>
            <a:fld id="{B7E8F5E8-4CD7-4D7B-BA6B-B0EA325C0E81}" type="slidenum">
              <a:rPr lang="en-US" smtClean="0"/>
              <a:t>‹#›</a:t>
            </a:fld>
            <a:endParaRPr lang="en-US"/>
          </a:p>
        </p:txBody>
      </p:sp>
    </p:spTree>
    <p:extLst>
      <p:ext uri="{BB962C8B-B14F-4D97-AF65-F5344CB8AC3E}">
        <p14:creationId xmlns:p14="http://schemas.microsoft.com/office/powerpoint/2010/main" val="2628899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3000">
              <a:schemeClr val="tx1"/>
            </a:gs>
            <a:gs pos="100000">
              <a:schemeClr val="bg1">
                <a:shade val="92000"/>
                <a:hueMod val="104000"/>
                <a:satMod val="140000"/>
                <a:lumMod val="48000"/>
              </a:schemeClr>
            </a:gs>
          </a:gsLst>
          <a:lin ang="132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BEE74-F194-2095-B5F9-31B0C7ADC6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0B1028-B27C-5756-7726-5A98F54A7F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F1D7F0-0A0D-36AD-4DCE-C5AEA2CF40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7A7E9A-F46F-4EC1-9B7C-2D1BFCB21AE9}" type="datetimeFigureOut">
              <a:rPr lang="en-US" smtClean="0"/>
              <a:t>8/11/2022</a:t>
            </a:fld>
            <a:endParaRPr lang="en-US"/>
          </a:p>
        </p:txBody>
      </p:sp>
      <p:sp>
        <p:nvSpPr>
          <p:cNvPr id="5" name="Footer Placeholder 4">
            <a:extLst>
              <a:ext uri="{FF2B5EF4-FFF2-40B4-BE49-F238E27FC236}">
                <a16:creationId xmlns:a16="http://schemas.microsoft.com/office/drawing/2014/main" id="{4B0A6BF8-CD1D-E99B-D75D-F0767617D4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DDFCF6-763D-FD49-D831-C36A907FA5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8F5E8-4CD7-4D7B-BA6B-B0EA325C0E81}" type="slidenum">
              <a:rPr lang="en-US" smtClean="0"/>
              <a:t>‹#›</a:t>
            </a:fld>
            <a:endParaRPr lang="en-US"/>
          </a:p>
        </p:txBody>
      </p:sp>
    </p:spTree>
    <p:extLst>
      <p:ext uri="{BB962C8B-B14F-4D97-AF65-F5344CB8AC3E}">
        <p14:creationId xmlns:p14="http://schemas.microsoft.com/office/powerpoint/2010/main" val="382325407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22.png"/><Relationship Id="rId2" Type="http://schemas.microsoft.com/office/2007/relationships/media" Target="../media/media1.mp4"/><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notesSlide" Target="../notesSlides/notesSlide5.xml"/><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microsoft.com/office/2007/relationships/hdphoto" Target="../media/hdphoto1.wdp"/><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7.xml"/><Relationship Id="rId16"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2.jp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7.png"/><Relationship Id="rId7" Type="http://schemas.openxmlformats.org/officeDocument/2006/relationships/image" Target="../media/image5.sv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image" Target="../media/image1.png"/><Relationship Id="rId10" Type="http://schemas.openxmlformats.org/officeDocument/2006/relationships/image" Target="../media/image11.svg"/><Relationship Id="rId4" Type="http://schemas.openxmlformats.org/officeDocument/2006/relationships/image" Target="../media/image8.sv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9.png"/><Relationship Id="rId3" Type="http://schemas.openxmlformats.org/officeDocument/2006/relationships/notesSlide" Target="../notesSlides/notesSlide3.xml"/><Relationship Id="rId7" Type="http://schemas.openxmlformats.org/officeDocument/2006/relationships/image" Target="../media/image15.png"/><Relationship Id="rId12" Type="http://schemas.openxmlformats.org/officeDocument/2006/relationships/image" Target="../media/image11.svg"/><Relationship Id="rId2" Type="http://schemas.openxmlformats.org/officeDocument/2006/relationships/slideLayout" Target="../slideLayouts/slideLayout9.xml"/><Relationship Id="rId1" Type="http://schemas.openxmlformats.org/officeDocument/2006/relationships/tags" Target="../tags/tag6.xml"/><Relationship Id="rId6" Type="http://schemas.openxmlformats.org/officeDocument/2006/relationships/image" Target="../media/image14.svg"/><Relationship Id="rId11" Type="http://schemas.openxmlformats.org/officeDocument/2006/relationships/image" Target="../media/image10.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A6A123-58F1-9548-3A7A-4AC60D4F6316}"/>
              </a:ext>
            </a:extLst>
          </p:cNvPr>
          <p:cNvPicPr>
            <a:picLocks noChangeAspect="1"/>
          </p:cNvPicPr>
          <p:nvPr/>
        </p:nvPicPr>
        <p:blipFill>
          <a:blip r:embed="rId2"/>
          <a:stretch>
            <a:fillRect/>
          </a:stretch>
        </p:blipFill>
        <p:spPr>
          <a:xfrm>
            <a:off x="10551445" y="317603"/>
            <a:ext cx="1237648" cy="1125916"/>
          </a:xfrm>
          <a:prstGeom prst="rect">
            <a:avLst/>
          </a:prstGeom>
        </p:spPr>
      </p:pic>
      <p:sp>
        <p:nvSpPr>
          <p:cNvPr id="6" name="Title 5">
            <a:extLst>
              <a:ext uri="{FF2B5EF4-FFF2-40B4-BE49-F238E27FC236}">
                <a16:creationId xmlns:a16="http://schemas.microsoft.com/office/drawing/2014/main" id="{0ACF34D0-52DC-A076-53DC-397C7587BD6D}"/>
              </a:ext>
            </a:extLst>
          </p:cNvPr>
          <p:cNvSpPr txBox="1">
            <a:spLocks/>
          </p:cNvSpPr>
          <p:nvPr/>
        </p:nvSpPr>
        <p:spPr>
          <a:xfrm>
            <a:off x="402907" y="1120707"/>
            <a:ext cx="8433211" cy="1087581"/>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ResidueFree Demo Lab</a:t>
            </a:r>
          </a:p>
        </p:txBody>
      </p:sp>
      <p:sp>
        <p:nvSpPr>
          <p:cNvPr id="7" name="Subtitle 6">
            <a:extLst>
              <a:ext uri="{FF2B5EF4-FFF2-40B4-BE49-F238E27FC236}">
                <a16:creationId xmlns:a16="http://schemas.microsoft.com/office/drawing/2014/main" id="{E4DA8227-DBCB-5BC1-0D9F-8EA4396ABFF0}"/>
              </a:ext>
            </a:extLst>
          </p:cNvPr>
          <p:cNvSpPr txBox="1">
            <a:spLocks/>
          </p:cNvSpPr>
          <p:nvPr/>
        </p:nvSpPr>
        <p:spPr>
          <a:xfrm>
            <a:off x="402908" y="2124641"/>
            <a:ext cx="5397649"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chemeClr val="bg1"/>
                </a:solidFill>
                <a:latin typeface="Helvetica Neue Medium"/>
                <a:cs typeface="Helvetica Neue Medium"/>
              </a:rPr>
              <a:t>Logan Arkema and Micah Sherr*</a:t>
            </a:r>
          </a:p>
        </p:txBody>
      </p:sp>
      <p:sp>
        <p:nvSpPr>
          <p:cNvPr id="8" name="TextBox 7">
            <a:extLst>
              <a:ext uri="{FF2B5EF4-FFF2-40B4-BE49-F238E27FC236}">
                <a16:creationId xmlns:a16="http://schemas.microsoft.com/office/drawing/2014/main" id="{075A19A7-5057-CEC1-FE66-9A91285CA060}"/>
              </a:ext>
            </a:extLst>
          </p:cNvPr>
          <p:cNvSpPr txBox="1"/>
          <p:nvPr/>
        </p:nvSpPr>
        <p:spPr>
          <a:xfrm>
            <a:off x="402907" y="4740536"/>
            <a:ext cx="10536572" cy="369332"/>
          </a:xfrm>
          <a:prstGeom prst="rect">
            <a:avLst/>
          </a:prstGeom>
          <a:noFill/>
        </p:spPr>
        <p:txBody>
          <a:bodyPr wrap="square" rtlCol="0">
            <a:spAutoFit/>
          </a:bodyPr>
          <a:lstStyle/>
          <a:p>
            <a:r>
              <a:rPr lang="en-US" dirty="0">
                <a:solidFill>
                  <a:schemeClr val="bg1"/>
                </a:solidFill>
              </a:rPr>
              <a:t>*Co-Author on original paper </a:t>
            </a:r>
          </a:p>
        </p:txBody>
      </p:sp>
      <p:sp>
        <p:nvSpPr>
          <p:cNvPr id="9" name="Subtitle 6">
            <a:extLst>
              <a:ext uri="{FF2B5EF4-FFF2-40B4-BE49-F238E27FC236}">
                <a16:creationId xmlns:a16="http://schemas.microsoft.com/office/drawing/2014/main" id="{D78D359D-2516-F8B9-637C-CC0BF69B38B8}"/>
              </a:ext>
            </a:extLst>
          </p:cNvPr>
          <p:cNvSpPr txBox="1">
            <a:spLocks/>
          </p:cNvSpPr>
          <p:nvPr/>
        </p:nvSpPr>
        <p:spPr>
          <a:xfrm>
            <a:off x="402907" y="3363301"/>
            <a:ext cx="9174930" cy="730441"/>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chemeClr val="bg1"/>
                </a:solidFill>
                <a:latin typeface="Helvetica Neue Medium"/>
                <a:cs typeface="Helvetica Neue Medium"/>
              </a:rPr>
              <a:t>Presentation will be posted at </a:t>
            </a:r>
            <a:r>
              <a:rPr lang="en-US" sz="2800" dirty="0">
                <a:solidFill>
                  <a:schemeClr val="bg1"/>
                </a:solidFill>
              </a:rPr>
              <a:t>loganarkema.com/</a:t>
            </a:r>
            <a:r>
              <a:rPr lang="en-US" sz="2800" dirty="0" err="1">
                <a:solidFill>
                  <a:schemeClr val="bg1"/>
                </a:solidFill>
              </a:rPr>
              <a:t>residuefree</a:t>
            </a:r>
            <a:endParaRPr lang="en-US" sz="2800" dirty="0">
              <a:solidFill>
                <a:schemeClr val="bg1"/>
              </a:solidFill>
              <a:latin typeface="Helvetica Neue Medium"/>
              <a:cs typeface="Helvetica Neue Medium"/>
            </a:endParaRPr>
          </a:p>
        </p:txBody>
      </p:sp>
    </p:spTree>
    <p:extLst>
      <p:ext uri="{BB962C8B-B14F-4D97-AF65-F5344CB8AC3E}">
        <p14:creationId xmlns:p14="http://schemas.microsoft.com/office/powerpoint/2010/main" val="2863591857"/>
      </p:ext>
    </p:extLst>
  </p:cSld>
  <p:clrMapOvr>
    <a:masterClrMapping/>
  </p:clrMapOvr>
  <mc:AlternateContent xmlns:mc="http://schemas.openxmlformats.org/markup-compatibility/2006">
    <mc:Choice xmlns:p14="http://schemas.microsoft.com/office/powerpoint/2010/main" Requires="p14">
      <p:transition spd="slow" p14:dur="2000" advTm="75890"/>
    </mc:Choice>
    <mc:Fallback>
      <p:transition spd="slow" advTm="758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A6A123-58F1-9548-3A7A-4AC60D4F6316}"/>
              </a:ext>
            </a:extLst>
          </p:cNvPr>
          <p:cNvPicPr>
            <a:picLocks noChangeAspect="1"/>
          </p:cNvPicPr>
          <p:nvPr/>
        </p:nvPicPr>
        <p:blipFill>
          <a:blip r:embed="rId6"/>
          <a:stretch>
            <a:fillRect/>
          </a:stretch>
        </p:blipFill>
        <p:spPr>
          <a:xfrm>
            <a:off x="10551445" y="317603"/>
            <a:ext cx="1237648" cy="1125916"/>
          </a:xfrm>
          <a:prstGeom prst="rect">
            <a:avLst/>
          </a:prstGeom>
        </p:spPr>
      </p:pic>
      <p:pic>
        <p:nvPicPr>
          <p:cNvPr id="5" name="resfree-demo-0-vmware-workstation-16-player-non-commercial-use-only-2022-08-09_qmYVJKxh">
            <a:hlinkClick r:id="" action="ppaction://media"/>
            <a:extLst>
              <a:ext uri="{FF2B5EF4-FFF2-40B4-BE49-F238E27FC236}">
                <a16:creationId xmlns:a16="http://schemas.microsoft.com/office/drawing/2014/main" id="{2D787360-25A8-6DFE-AA4F-1E4AF2C9B1C3}"/>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0" y="241300"/>
            <a:ext cx="12192000" cy="6375400"/>
          </a:xfrm>
          <a:prstGeom prst="rect">
            <a:avLst/>
          </a:prstGeom>
        </p:spPr>
      </p:pic>
    </p:spTree>
    <p:custDataLst>
      <p:tags r:id="rId1"/>
    </p:custDataLst>
    <p:extLst>
      <p:ext uri="{BB962C8B-B14F-4D97-AF65-F5344CB8AC3E}">
        <p14:creationId xmlns:p14="http://schemas.microsoft.com/office/powerpoint/2010/main" val="2604383662"/>
      </p:ext>
    </p:extLst>
  </p:cSld>
  <p:clrMapOvr>
    <a:masterClrMapping/>
  </p:clrMapOvr>
  <mc:AlternateContent xmlns:mc="http://schemas.openxmlformats.org/markup-compatibility/2006">
    <mc:Choice xmlns:p14="http://schemas.microsoft.com/office/powerpoint/2010/main" Requires="p14">
      <p:transition spd="slow" p14:dur="2000" advTm="2883"/>
    </mc:Choice>
    <mc:Fallback>
      <p:transition spd="slow" advTm="28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8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2362" objId="5"/>
        <p14:stopEvt time="2883" objId="5"/>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A6A123-58F1-9548-3A7A-4AC60D4F6316}"/>
              </a:ext>
            </a:extLst>
          </p:cNvPr>
          <p:cNvPicPr>
            <a:picLocks noChangeAspect="1"/>
          </p:cNvPicPr>
          <p:nvPr/>
        </p:nvPicPr>
        <p:blipFill>
          <a:blip r:embed="rId3"/>
          <a:stretch>
            <a:fillRect/>
          </a:stretch>
        </p:blipFill>
        <p:spPr>
          <a:xfrm>
            <a:off x="10551445" y="317603"/>
            <a:ext cx="1237648" cy="1125916"/>
          </a:xfrm>
          <a:prstGeom prst="rect">
            <a:avLst/>
          </a:prstGeom>
        </p:spPr>
      </p:pic>
      <p:sp>
        <p:nvSpPr>
          <p:cNvPr id="6" name="Title 5">
            <a:extLst>
              <a:ext uri="{FF2B5EF4-FFF2-40B4-BE49-F238E27FC236}">
                <a16:creationId xmlns:a16="http://schemas.microsoft.com/office/drawing/2014/main" id="{0ACF34D0-52DC-A076-53DC-397C7587BD6D}"/>
              </a:ext>
            </a:extLst>
          </p:cNvPr>
          <p:cNvSpPr txBox="1">
            <a:spLocks/>
          </p:cNvSpPr>
          <p:nvPr/>
        </p:nvSpPr>
        <p:spPr>
          <a:xfrm>
            <a:off x="349510" y="509401"/>
            <a:ext cx="9404089" cy="1087581"/>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Limitations</a:t>
            </a:r>
          </a:p>
        </p:txBody>
      </p:sp>
      <p:sp>
        <p:nvSpPr>
          <p:cNvPr id="16" name="Content Placeholder 2">
            <a:extLst>
              <a:ext uri="{FF2B5EF4-FFF2-40B4-BE49-F238E27FC236}">
                <a16:creationId xmlns:a16="http://schemas.microsoft.com/office/drawing/2014/main" id="{4B099161-22C1-EC7E-919A-AB28E1BD86B3}"/>
              </a:ext>
            </a:extLst>
          </p:cNvPr>
          <p:cNvSpPr txBox="1">
            <a:spLocks/>
          </p:cNvSpPr>
          <p:nvPr/>
        </p:nvSpPr>
        <p:spPr>
          <a:xfrm>
            <a:off x="349510" y="1683398"/>
            <a:ext cx="11175740" cy="234799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3200" b="0" i="0" kern="1200">
                <a:solidFill>
                  <a:schemeClr val="tx1"/>
                </a:solidFill>
                <a:latin typeface="Adobe Caslon Pro"/>
                <a:ea typeface="+mn-ea"/>
                <a:cs typeface="Adobe Caslon Pro"/>
              </a:defRPr>
            </a:lvl1pPr>
            <a:lvl2pPr marL="457200" indent="0" algn="l" defTabSz="457200" rtl="0" eaLnBrk="1" latinLnBrk="0" hangingPunct="1">
              <a:spcBef>
                <a:spcPct val="20000"/>
              </a:spcBef>
              <a:buFont typeface="Arial"/>
              <a:buNone/>
              <a:defRPr sz="2800" b="0" i="0" kern="1200">
                <a:solidFill>
                  <a:schemeClr val="tx1"/>
                </a:solidFill>
                <a:latin typeface="Adobe Caslon Pro"/>
                <a:ea typeface="+mn-ea"/>
                <a:cs typeface="Adobe Caslon Pro"/>
              </a:defRPr>
            </a:lvl2pPr>
            <a:lvl3pPr marL="914400" indent="0" algn="l" defTabSz="457200" rtl="0" eaLnBrk="1" latinLnBrk="0" hangingPunct="1">
              <a:spcBef>
                <a:spcPct val="20000"/>
              </a:spcBef>
              <a:buFont typeface="Arial"/>
              <a:buNone/>
              <a:defRPr sz="2400" b="0" i="0" kern="1200">
                <a:solidFill>
                  <a:schemeClr val="tx1"/>
                </a:solidFill>
                <a:latin typeface="Adobe Caslon Pro"/>
                <a:ea typeface="+mn-ea"/>
                <a:cs typeface="Adobe Caslon Pro"/>
              </a:defRPr>
            </a:lvl3pPr>
            <a:lvl4pPr marL="1371600" indent="0" algn="l" defTabSz="457200" rtl="0" eaLnBrk="1" latinLnBrk="0" hangingPunct="1">
              <a:spcBef>
                <a:spcPct val="20000"/>
              </a:spcBef>
              <a:buFont typeface="Arial"/>
              <a:buNone/>
              <a:defRPr sz="2000" b="0" i="0" kern="1200">
                <a:solidFill>
                  <a:schemeClr val="tx1"/>
                </a:solidFill>
                <a:latin typeface="Adobe Caslon Pro"/>
                <a:ea typeface="+mn-ea"/>
                <a:cs typeface="Adobe Caslon Pro"/>
              </a:defRPr>
            </a:lvl4pPr>
            <a:lvl5pPr marL="1828800" indent="0" algn="l" defTabSz="457200" rtl="0" eaLnBrk="1" latinLnBrk="0" hangingPunct="1">
              <a:spcBef>
                <a:spcPct val="20000"/>
              </a:spcBef>
              <a:buFont typeface="Arial"/>
              <a:buNone/>
              <a:defRPr sz="2000" b="0" i="0" kern="1200">
                <a:solidFill>
                  <a:schemeClr val="tx1"/>
                </a:solidFill>
                <a:latin typeface="Adobe Caslon Pro"/>
                <a:ea typeface="+mn-ea"/>
                <a:cs typeface="Adobe Caslon Pro"/>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20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20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2000" kern="1200">
                <a:solidFill>
                  <a:schemeClr val="tx1"/>
                </a:solidFill>
                <a:latin typeface="+mn-lt"/>
                <a:ea typeface="+mn-ea"/>
                <a:cs typeface="+mn-cs"/>
              </a:defRPr>
            </a:lvl9pPr>
          </a:lstStyle>
          <a:p>
            <a:pPr>
              <a:lnSpc>
                <a:spcPct val="120000"/>
              </a:lnSpc>
            </a:pPr>
            <a:r>
              <a:rPr lang="en-US" sz="3000" dirty="0">
                <a:solidFill>
                  <a:schemeClr val="bg1"/>
                </a:solidFill>
              </a:rPr>
              <a:t>Not All-Encompassing</a:t>
            </a:r>
          </a:p>
          <a:p>
            <a:pPr marL="914400" lvl="1" indent="-457200">
              <a:lnSpc>
                <a:spcPct val="150000"/>
              </a:lnSpc>
              <a:buFont typeface="Arial" panose="020B0604020202020204" pitchFamily="34" charset="0"/>
              <a:buChar char="•"/>
            </a:pPr>
            <a:r>
              <a:rPr lang="en-US" sz="2000" dirty="0">
                <a:solidFill>
                  <a:schemeClr val="bg1"/>
                </a:solidFill>
              </a:rPr>
              <a:t>Not every application or service runs in ResidueFree, and may vary by OS and version</a:t>
            </a:r>
          </a:p>
          <a:p>
            <a:pPr marL="914400" lvl="1" indent="-457200">
              <a:lnSpc>
                <a:spcPct val="150000"/>
              </a:lnSpc>
              <a:buFont typeface="Arial" panose="020B0604020202020204" pitchFamily="34" charset="0"/>
              <a:buChar char="•"/>
            </a:pPr>
            <a:r>
              <a:rPr lang="en-US" sz="2000" dirty="0">
                <a:solidFill>
                  <a:schemeClr val="bg1"/>
                </a:solidFill>
              </a:rPr>
              <a:t>Targeted at File System Artifacts, does not protect network or RAM by default. Risks of FS artifacts being picked up or recorded by system processes still exist.</a:t>
            </a:r>
          </a:p>
          <a:p>
            <a:pPr marL="914400" lvl="1" indent="-457200">
              <a:lnSpc>
                <a:spcPct val="150000"/>
              </a:lnSpc>
              <a:buFont typeface="Arial" panose="020B0604020202020204" pitchFamily="34" charset="0"/>
              <a:buChar char="•"/>
            </a:pPr>
            <a:r>
              <a:rPr lang="en-US" sz="2000" dirty="0">
                <a:solidFill>
                  <a:schemeClr val="bg1"/>
                </a:solidFill>
              </a:rPr>
              <a:t>Current implementation limited to Ubuntu (18-22) </a:t>
            </a:r>
            <a:endParaRPr lang="en-US" sz="1600" dirty="0">
              <a:solidFill>
                <a:schemeClr val="bg1"/>
              </a:solidFill>
            </a:endParaRPr>
          </a:p>
        </p:txBody>
      </p:sp>
      <p:sp>
        <p:nvSpPr>
          <p:cNvPr id="17" name="Content Placeholder 2">
            <a:extLst>
              <a:ext uri="{FF2B5EF4-FFF2-40B4-BE49-F238E27FC236}">
                <a16:creationId xmlns:a16="http://schemas.microsoft.com/office/drawing/2014/main" id="{5F9CFF05-3E6E-8B95-ACBA-7F730C4FBCC7}"/>
              </a:ext>
            </a:extLst>
          </p:cNvPr>
          <p:cNvSpPr txBox="1">
            <a:spLocks/>
          </p:cNvSpPr>
          <p:nvPr/>
        </p:nvSpPr>
        <p:spPr>
          <a:xfrm>
            <a:off x="349510" y="4117809"/>
            <a:ext cx="11175740" cy="2347995"/>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3200" b="0" i="0" kern="1200">
                <a:solidFill>
                  <a:schemeClr val="tx1"/>
                </a:solidFill>
                <a:latin typeface="Adobe Caslon Pro"/>
                <a:ea typeface="+mn-ea"/>
                <a:cs typeface="Adobe Caslon Pro"/>
              </a:defRPr>
            </a:lvl1pPr>
            <a:lvl2pPr marL="457200" indent="0" algn="l" defTabSz="457200" rtl="0" eaLnBrk="1" latinLnBrk="0" hangingPunct="1">
              <a:spcBef>
                <a:spcPct val="20000"/>
              </a:spcBef>
              <a:buFont typeface="Arial"/>
              <a:buNone/>
              <a:defRPr sz="2800" b="0" i="0" kern="1200">
                <a:solidFill>
                  <a:schemeClr val="tx1"/>
                </a:solidFill>
                <a:latin typeface="Adobe Caslon Pro"/>
                <a:ea typeface="+mn-ea"/>
                <a:cs typeface="Adobe Caslon Pro"/>
              </a:defRPr>
            </a:lvl2pPr>
            <a:lvl3pPr marL="914400" indent="0" algn="l" defTabSz="457200" rtl="0" eaLnBrk="1" latinLnBrk="0" hangingPunct="1">
              <a:spcBef>
                <a:spcPct val="20000"/>
              </a:spcBef>
              <a:buFont typeface="Arial"/>
              <a:buNone/>
              <a:defRPr sz="2400" b="0" i="0" kern="1200">
                <a:solidFill>
                  <a:schemeClr val="tx1"/>
                </a:solidFill>
                <a:latin typeface="Adobe Caslon Pro"/>
                <a:ea typeface="+mn-ea"/>
                <a:cs typeface="Adobe Caslon Pro"/>
              </a:defRPr>
            </a:lvl3pPr>
            <a:lvl4pPr marL="1371600" indent="0" algn="l" defTabSz="457200" rtl="0" eaLnBrk="1" latinLnBrk="0" hangingPunct="1">
              <a:spcBef>
                <a:spcPct val="20000"/>
              </a:spcBef>
              <a:buFont typeface="Arial"/>
              <a:buNone/>
              <a:defRPr sz="2000" b="0" i="0" kern="1200">
                <a:solidFill>
                  <a:schemeClr val="tx1"/>
                </a:solidFill>
                <a:latin typeface="Adobe Caslon Pro"/>
                <a:ea typeface="+mn-ea"/>
                <a:cs typeface="Adobe Caslon Pro"/>
              </a:defRPr>
            </a:lvl4pPr>
            <a:lvl5pPr marL="1828800" indent="0" algn="l" defTabSz="457200" rtl="0" eaLnBrk="1" latinLnBrk="0" hangingPunct="1">
              <a:spcBef>
                <a:spcPct val="20000"/>
              </a:spcBef>
              <a:buFont typeface="Arial"/>
              <a:buNone/>
              <a:defRPr sz="2000" b="0" i="0" kern="1200">
                <a:solidFill>
                  <a:schemeClr val="tx1"/>
                </a:solidFill>
                <a:latin typeface="Adobe Caslon Pro"/>
                <a:ea typeface="+mn-ea"/>
                <a:cs typeface="Adobe Caslon Pro"/>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20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20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2000" kern="1200">
                <a:solidFill>
                  <a:schemeClr val="tx1"/>
                </a:solidFill>
                <a:latin typeface="+mn-lt"/>
                <a:ea typeface="+mn-ea"/>
                <a:cs typeface="+mn-cs"/>
              </a:defRPr>
            </a:lvl9pPr>
          </a:lstStyle>
          <a:p>
            <a:pPr>
              <a:lnSpc>
                <a:spcPct val="120000"/>
              </a:lnSpc>
            </a:pPr>
            <a:r>
              <a:rPr lang="en-US" sz="3000" dirty="0">
                <a:solidFill>
                  <a:schemeClr val="bg1"/>
                </a:solidFill>
              </a:rPr>
              <a:t>Tradeoffs</a:t>
            </a:r>
          </a:p>
          <a:p>
            <a:pPr marL="914400" lvl="1" indent="-457200">
              <a:lnSpc>
                <a:spcPct val="150000"/>
              </a:lnSpc>
              <a:buFont typeface="Arial" panose="020B0604020202020204" pitchFamily="34" charset="0"/>
              <a:buChar char="•"/>
            </a:pPr>
            <a:r>
              <a:rPr lang="en-US" sz="2000" dirty="0">
                <a:solidFill>
                  <a:schemeClr val="bg1"/>
                </a:solidFill>
              </a:rPr>
              <a:t>Performance hits on File IO speeds</a:t>
            </a:r>
          </a:p>
          <a:p>
            <a:pPr marL="914400" lvl="1" indent="-457200">
              <a:lnSpc>
                <a:spcPct val="150000"/>
              </a:lnSpc>
              <a:buFont typeface="Arial" panose="020B0604020202020204" pitchFamily="34" charset="0"/>
              <a:buChar char="•"/>
            </a:pPr>
            <a:r>
              <a:rPr lang="en-US" sz="2000" dirty="0">
                <a:solidFill>
                  <a:schemeClr val="bg1"/>
                </a:solidFill>
              </a:rPr>
              <a:t>Usability and performance features vs. privacy protections</a:t>
            </a:r>
          </a:p>
        </p:txBody>
      </p:sp>
    </p:spTree>
    <p:custDataLst>
      <p:tags r:id="rId1"/>
    </p:custDataLst>
    <p:extLst>
      <p:ext uri="{BB962C8B-B14F-4D97-AF65-F5344CB8AC3E}">
        <p14:creationId xmlns:p14="http://schemas.microsoft.com/office/powerpoint/2010/main" val="1765686198"/>
      </p:ext>
    </p:extLst>
  </p:cSld>
  <p:clrMapOvr>
    <a:masterClrMapping/>
  </p:clrMapOvr>
  <mc:AlternateContent xmlns:mc="http://schemas.openxmlformats.org/markup-compatibility/2006">
    <mc:Choice xmlns:p14="http://schemas.microsoft.com/office/powerpoint/2010/main" Requires="p14">
      <p:transition spd="slow" p14:dur="2000" advTm="112148"/>
    </mc:Choice>
    <mc:Fallback>
      <p:transition spd="slow" advTm="1121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A6A123-58F1-9548-3A7A-4AC60D4F6316}"/>
              </a:ext>
            </a:extLst>
          </p:cNvPr>
          <p:cNvPicPr>
            <a:picLocks noChangeAspect="1"/>
          </p:cNvPicPr>
          <p:nvPr/>
        </p:nvPicPr>
        <p:blipFill>
          <a:blip r:embed="rId3"/>
          <a:stretch>
            <a:fillRect/>
          </a:stretch>
        </p:blipFill>
        <p:spPr>
          <a:xfrm>
            <a:off x="10551445" y="317603"/>
            <a:ext cx="1237648" cy="1125916"/>
          </a:xfrm>
          <a:prstGeom prst="rect">
            <a:avLst/>
          </a:prstGeom>
        </p:spPr>
      </p:pic>
      <p:sp>
        <p:nvSpPr>
          <p:cNvPr id="6" name="Title 5">
            <a:extLst>
              <a:ext uri="{FF2B5EF4-FFF2-40B4-BE49-F238E27FC236}">
                <a16:creationId xmlns:a16="http://schemas.microsoft.com/office/drawing/2014/main" id="{0ACF34D0-52DC-A076-53DC-397C7587BD6D}"/>
              </a:ext>
            </a:extLst>
          </p:cNvPr>
          <p:cNvSpPr txBox="1">
            <a:spLocks/>
          </p:cNvSpPr>
          <p:nvPr/>
        </p:nvSpPr>
        <p:spPr>
          <a:xfrm>
            <a:off x="349510" y="509401"/>
            <a:ext cx="9404089" cy="1087581"/>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Contribute</a:t>
            </a:r>
          </a:p>
        </p:txBody>
      </p:sp>
      <p:sp>
        <p:nvSpPr>
          <p:cNvPr id="16" name="Content Placeholder 2">
            <a:extLst>
              <a:ext uri="{FF2B5EF4-FFF2-40B4-BE49-F238E27FC236}">
                <a16:creationId xmlns:a16="http://schemas.microsoft.com/office/drawing/2014/main" id="{4B099161-22C1-EC7E-919A-AB28E1BD86B3}"/>
              </a:ext>
            </a:extLst>
          </p:cNvPr>
          <p:cNvSpPr txBox="1">
            <a:spLocks/>
          </p:cNvSpPr>
          <p:nvPr/>
        </p:nvSpPr>
        <p:spPr>
          <a:xfrm>
            <a:off x="349510" y="1683398"/>
            <a:ext cx="11175740" cy="2347995"/>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3200" b="0" i="0" kern="1200">
                <a:solidFill>
                  <a:schemeClr val="tx1"/>
                </a:solidFill>
                <a:latin typeface="Adobe Caslon Pro"/>
                <a:ea typeface="+mn-ea"/>
                <a:cs typeface="Adobe Caslon Pro"/>
              </a:defRPr>
            </a:lvl1pPr>
            <a:lvl2pPr marL="457200" indent="0" algn="l" defTabSz="457200" rtl="0" eaLnBrk="1" latinLnBrk="0" hangingPunct="1">
              <a:spcBef>
                <a:spcPct val="20000"/>
              </a:spcBef>
              <a:buFont typeface="Arial"/>
              <a:buNone/>
              <a:defRPr sz="2800" b="0" i="0" kern="1200">
                <a:solidFill>
                  <a:schemeClr val="tx1"/>
                </a:solidFill>
                <a:latin typeface="Adobe Caslon Pro"/>
                <a:ea typeface="+mn-ea"/>
                <a:cs typeface="Adobe Caslon Pro"/>
              </a:defRPr>
            </a:lvl2pPr>
            <a:lvl3pPr marL="914400" indent="0" algn="l" defTabSz="457200" rtl="0" eaLnBrk="1" latinLnBrk="0" hangingPunct="1">
              <a:spcBef>
                <a:spcPct val="20000"/>
              </a:spcBef>
              <a:buFont typeface="Arial"/>
              <a:buNone/>
              <a:defRPr sz="2400" b="0" i="0" kern="1200">
                <a:solidFill>
                  <a:schemeClr val="tx1"/>
                </a:solidFill>
                <a:latin typeface="Adobe Caslon Pro"/>
                <a:ea typeface="+mn-ea"/>
                <a:cs typeface="Adobe Caslon Pro"/>
              </a:defRPr>
            </a:lvl3pPr>
            <a:lvl4pPr marL="1371600" indent="0" algn="l" defTabSz="457200" rtl="0" eaLnBrk="1" latinLnBrk="0" hangingPunct="1">
              <a:spcBef>
                <a:spcPct val="20000"/>
              </a:spcBef>
              <a:buFont typeface="Arial"/>
              <a:buNone/>
              <a:defRPr sz="2000" b="0" i="0" kern="1200">
                <a:solidFill>
                  <a:schemeClr val="tx1"/>
                </a:solidFill>
                <a:latin typeface="Adobe Caslon Pro"/>
                <a:ea typeface="+mn-ea"/>
                <a:cs typeface="Adobe Caslon Pro"/>
              </a:defRPr>
            </a:lvl4pPr>
            <a:lvl5pPr marL="1828800" indent="0" algn="l" defTabSz="457200" rtl="0" eaLnBrk="1" latinLnBrk="0" hangingPunct="1">
              <a:spcBef>
                <a:spcPct val="20000"/>
              </a:spcBef>
              <a:buFont typeface="Arial"/>
              <a:buNone/>
              <a:defRPr sz="2000" b="0" i="0" kern="1200">
                <a:solidFill>
                  <a:schemeClr val="tx1"/>
                </a:solidFill>
                <a:latin typeface="Adobe Caslon Pro"/>
                <a:ea typeface="+mn-ea"/>
                <a:cs typeface="Adobe Caslon Pro"/>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20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20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2000" kern="1200">
                <a:solidFill>
                  <a:schemeClr val="tx1"/>
                </a:solidFill>
                <a:latin typeface="+mn-lt"/>
                <a:ea typeface="+mn-ea"/>
                <a:cs typeface="+mn-cs"/>
              </a:defRPr>
            </a:lvl9pPr>
          </a:lstStyle>
          <a:p>
            <a:pPr>
              <a:lnSpc>
                <a:spcPct val="120000"/>
              </a:lnSpc>
            </a:pPr>
            <a:r>
              <a:rPr lang="en-US" sz="3000" dirty="0" err="1">
                <a:solidFill>
                  <a:schemeClr val="bg1"/>
                </a:solidFill>
              </a:rPr>
              <a:t>Github</a:t>
            </a:r>
            <a:r>
              <a:rPr lang="en-US" sz="3000" dirty="0">
                <a:solidFill>
                  <a:schemeClr val="bg1"/>
                </a:solidFill>
              </a:rPr>
              <a:t>: </a:t>
            </a:r>
            <a:r>
              <a:rPr lang="en-US" sz="3000" dirty="0" err="1">
                <a:solidFill>
                  <a:schemeClr val="bg1"/>
                </a:solidFill>
              </a:rPr>
              <a:t>LArkema</a:t>
            </a:r>
            <a:r>
              <a:rPr lang="en-US" sz="3000" dirty="0">
                <a:solidFill>
                  <a:schemeClr val="bg1"/>
                </a:solidFill>
              </a:rPr>
              <a:t>/ResidueFree</a:t>
            </a:r>
          </a:p>
          <a:p>
            <a:pPr marL="914400" lvl="1" indent="-457200">
              <a:lnSpc>
                <a:spcPct val="150000"/>
              </a:lnSpc>
              <a:buFont typeface="Arial" panose="020B0604020202020204" pitchFamily="34" charset="0"/>
              <a:buChar char="•"/>
            </a:pPr>
            <a:r>
              <a:rPr lang="en-US" sz="2000" dirty="0">
                <a:solidFill>
                  <a:schemeClr val="bg1"/>
                </a:solidFill>
              </a:rPr>
              <a:t>Small: bugs with different applications and better ways to implement features</a:t>
            </a:r>
          </a:p>
          <a:p>
            <a:pPr marL="914400" lvl="1" indent="-457200">
              <a:lnSpc>
                <a:spcPct val="150000"/>
              </a:lnSpc>
              <a:buFont typeface="Arial" panose="020B0604020202020204" pitchFamily="34" charset="0"/>
              <a:buChar char="•"/>
            </a:pPr>
            <a:r>
              <a:rPr lang="en-US" sz="2000" dirty="0">
                <a:solidFill>
                  <a:schemeClr val="bg1"/>
                </a:solidFill>
              </a:rPr>
              <a:t>Medium – Big: OS Ports</a:t>
            </a:r>
          </a:p>
          <a:p>
            <a:pPr marL="914400" lvl="1" indent="-457200">
              <a:lnSpc>
                <a:spcPct val="150000"/>
              </a:lnSpc>
              <a:buFont typeface="Arial" panose="020B0604020202020204" pitchFamily="34" charset="0"/>
              <a:buChar char="•"/>
            </a:pPr>
            <a:endParaRPr lang="en-US" sz="2000" dirty="0">
              <a:solidFill>
                <a:schemeClr val="bg1"/>
              </a:solidFill>
            </a:endParaRPr>
          </a:p>
        </p:txBody>
      </p:sp>
      <p:sp>
        <p:nvSpPr>
          <p:cNvPr id="17" name="Content Placeholder 2">
            <a:extLst>
              <a:ext uri="{FF2B5EF4-FFF2-40B4-BE49-F238E27FC236}">
                <a16:creationId xmlns:a16="http://schemas.microsoft.com/office/drawing/2014/main" id="{5F9CFF05-3E6E-8B95-ACBA-7F730C4FBCC7}"/>
              </a:ext>
            </a:extLst>
          </p:cNvPr>
          <p:cNvSpPr txBox="1">
            <a:spLocks/>
          </p:cNvSpPr>
          <p:nvPr/>
        </p:nvSpPr>
        <p:spPr>
          <a:xfrm>
            <a:off x="349510" y="4117809"/>
            <a:ext cx="11175740" cy="2347995"/>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3200" b="0" i="0" kern="1200">
                <a:solidFill>
                  <a:schemeClr val="tx1"/>
                </a:solidFill>
                <a:latin typeface="Adobe Caslon Pro"/>
                <a:ea typeface="+mn-ea"/>
                <a:cs typeface="Adobe Caslon Pro"/>
              </a:defRPr>
            </a:lvl1pPr>
            <a:lvl2pPr marL="457200" indent="0" algn="l" defTabSz="457200" rtl="0" eaLnBrk="1" latinLnBrk="0" hangingPunct="1">
              <a:spcBef>
                <a:spcPct val="20000"/>
              </a:spcBef>
              <a:buFont typeface="Arial"/>
              <a:buNone/>
              <a:defRPr sz="2800" b="0" i="0" kern="1200">
                <a:solidFill>
                  <a:schemeClr val="tx1"/>
                </a:solidFill>
                <a:latin typeface="Adobe Caslon Pro"/>
                <a:ea typeface="+mn-ea"/>
                <a:cs typeface="Adobe Caslon Pro"/>
              </a:defRPr>
            </a:lvl2pPr>
            <a:lvl3pPr marL="914400" indent="0" algn="l" defTabSz="457200" rtl="0" eaLnBrk="1" latinLnBrk="0" hangingPunct="1">
              <a:spcBef>
                <a:spcPct val="20000"/>
              </a:spcBef>
              <a:buFont typeface="Arial"/>
              <a:buNone/>
              <a:defRPr sz="2400" b="0" i="0" kern="1200">
                <a:solidFill>
                  <a:schemeClr val="tx1"/>
                </a:solidFill>
                <a:latin typeface="Adobe Caslon Pro"/>
                <a:ea typeface="+mn-ea"/>
                <a:cs typeface="Adobe Caslon Pro"/>
              </a:defRPr>
            </a:lvl3pPr>
            <a:lvl4pPr marL="1371600" indent="0" algn="l" defTabSz="457200" rtl="0" eaLnBrk="1" latinLnBrk="0" hangingPunct="1">
              <a:spcBef>
                <a:spcPct val="20000"/>
              </a:spcBef>
              <a:buFont typeface="Arial"/>
              <a:buNone/>
              <a:defRPr sz="2000" b="0" i="0" kern="1200">
                <a:solidFill>
                  <a:schemeClr val="tx1"/>
                </a:solidFill>
                <a:latin typeface="Adobe Caslon Pro"/>
                <a:ea typeface="+mn-ea"/>
                <a:cs typeface="Adobe Caslon Pro"/>
              </a:defRPr>
            </a:lvl4pPr>
            <a:lvl5pPr marL="1828800" indent="0" algn="l" defTabSz="457200" rtl="0" eaLnBrk="1" latinLnBrk="0" hangingPunct="1">
              <a:spcBef>
                <a:spcPct val="20000"/>
              </a:spcBef>
              <a:buFont typeface="Arial"/>
              <a:buNone/>
              <a:defRPr sz="2000" b="0" i="0" kern="1200">
                <a:solidFill>
                  <a:schemeClr val="tx1"/>
                </a:solidFill>
                <a:latin typeface="Adobe Caslon Pro"/>
                <a:ea typeface="+mn-ea"/>
                <a:cs typeface="Adobe Caslon Pro"/>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20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20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2000" kern="1200">
                <a:solidFill>
                  <a:schemeClr val="tx1"/>
                </a:solidFill>
                <a:latin typeface="+mn-lt"/>
                <a:ea typeface="+mn-ea"/>
                <a:cs typeface="+mn-cs"/>
              </a:defRPr>
            </a:lvl9pPr>
          </a:lstStyle>
          <a:p>
            <a:pPr>
              <a:lnSpc>
                <a:spcPct val="120000"/>
              </a:lnSpc>
            </a:pPr>
            <a:r>
              <a:rPr lang="en-US" sz="3000" dirty="0">
                <a:solidFill>
                  <a:schemeClr val="bg1"/>
                </a:solidFill>
              </a:rPr>
              <a:t>Contact</a:t>
            </a:r>
            <a:endParaRPr lang="en-US" sz="2000" dirty="0">
              <a:solidFill>
                <a:schemeClr val="bg1"/>
              </a:solidFill>
            </a:endParaRPr>
          </a:p>
          <a:p>
            <a:pPr marL="914400" lvl="1" indent="-457200">
              <a:lnSpc>
                <a:spcPct val="150000"/>
              </a:lnSpc>
              <a:buFont typeface="Arial" panose="020B0604020202020204" pitchFamily="34" charset="0"/>
              <a:buChar char="•"/>
            </a:pPr>
            <a:r>
              <a:rPr lang="en-US" sz="2000" dirty="0">
                <a:solidFill>
                  <a:schemeClr val="bg1"/>
                </a:solidFill>
              </a:rPr>
              <a:t>Twitter: @LoganArkema</a:t>
            </a:r>
          </a:p>
          <a:p>
            <a:pPr marL="914400" lvl="1" indent="-457200">
              <a:lnSpc>
                <a:spcPct val="150000"/>
              </a:lnSpc>
              <a:buFont typeface="Arial" panose="020B0604020202020204" pitchFamily="34" charset="0"/>
              <a:buChar char="•"/>
            </a:pPr>
            <a:r>
              <a:rPr lang="en-US" sz="2000" dirty="0" err="1">
                <a:solidFill>
                  <a:schemeClr val="bg1"/>
                </a:solidFill>
              </a:rPr>
              <a:t>ProtonMail</a:t>
            </a:r>
            <a:r>
              <a:rPr lang="en-US" sz="2000" dirty="0">
                <a:solidFill>
                  <a:schemeClr val="bg1"/>
                </a:solidFill>
              </a:rPr>
              <a:t>: Logan [at] </a:t>
            </a:r>
            <a:r>
              <a:rPr lang="en-US" sz="2000" dirty="0" err="1">
                <a:solidFill>
                  <a:schemeClr val="bg1"/>
                </a:solidFill>
              </a:rPr>
              <a:t>loganarkema</a:t>
            </a:r>
            <a:r>
              <a:rPr lang="en-US" sz="2000" dirty="0">
                <a:solidFill>
                  <a:schemeClr val="bg1"/>
                </a:solidFill>
              </a:rPr>
              <a:t> [dot] com</a:t>
            </a:r>
          </a:p>
        </p:txBody>
      </p:sp>
    </p:spTree>
    <p:custDataLst>
      <p:tags r:id="rId1"/>
    </p:custDataLst>
    <p:extLst>
      <p:ext uri="{BB962C8B-B14F-4D97-AF65-F5344CB8AC3E}">
        <p14:creationId xmlns:p14="http://schemas.microsoft.com/office/powerpoint/2010/main" val="628054755"/>
      </p:ext>
    </p:extLst>
  </p:cSld>
  <p:clrMapOvr>
    <a:masterClrMapping/>
  </p:clrMapOvr>
  <mc:AlternateContent xmlns:mc="http://schemas.openxmlformats.org/markup-compatibility/2006">
    <mc:Choice xmlns:p14="http://schemas.microsoft.com/office/powerpoint/2010/main" Requires="p14">
      <p:transition spd="slow" p14:dur="2000" advTm="72279"/>
    </mc:Choice>
    <mc:Fallback>
      <p:transition spd="slow" advTm="722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0B02EF9A-54F2-B69F-6DFA-16E075D5CA34}"/>
              </a:ext>
            </a:extLst>
          </p:cNvPr>
          <p:cNvSpPr txBox="1">
            <a:spLocks/>
          </p:cNvSpPr>
          <p:nvPr/>
        </p:nvSpPr>
        <p:spPr>
          <a:xfrm>
            <a:off x="1393955" y="2795401"/>
            <a:ext cx="9404089" cy="1087581"/>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r>
              <a:rPr lang="en-US" sz="5400" b="1" i="0" dirty="0">
                <a:solidFill>
                  <a:srgbClr val="BBBCBC"/>
                </a:solidFill>
                <a:latin typeface="Helvetica Neue"/>
                <a:cs typeface="Helvetica Neue"/>
              </a:rPr>
              <a:t>Backup Slides</a:t>
            </a:r>
          </a:p>
        </p:txBody>
      </p:sp>
    </p:spTree>
    <p:extLst>
      <p:ext uri="{BB962C8B-B14F-4D97-AF65-F5344CB8AC3E}">
        <p14:creationId xmlns:p14="http://schemas.microsoft.com/office/powerpoint/2010/main" val="633347168"/>
      </p:ext>
    </p:extLst>
  </p:cSld>
  <p:clrMapOvr>
    <a:masterClrMapping/>
  </p:clrMapOvr>
  <mc:AlternateContent xmlns:mc="http://schemas.openxmlformats.org/markup-compatibility/2006">
    <mc:Choice xmlns:p14="http://schemas.microsoft.com/office/powerpoint/2010/main" Requires="p14">
      <p:transition spd="slow" p14:dur="2000" advTm="9969"/>
    </mc:Choice>
    <mc:Fallback>
      <p:transition spd="slow" advTm="996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86145" y="341769"/>
            <a:ext cx="11578885" cy="773622"/>
          </a:xfrm>
        </p:spPr>
        <p:txBody>
          <a:bodyPr/>
          <a:lstStyle/>
          <a:p>
            <a:r>
              <a:rPr lang="en-US" dirty="0"/>
              <a:t>Application GUI Menu Option</a:t>
            </a:r>
          </a:p>
        </p:txBody>
      </p:sp>
      <p:sp>
        <p:nvSpPr>
          <p:cNvPr id="6" name="Content Placeholder 5"/>
          <p:cNvSpPr>
            <a:spLocks noGrp="1"/>
          </p:cNvSpPr>
          <p:nvPr>
            <p:ph idx="1"/>
          </p:nvPr>
        </p:nvSpPr>
        <p:spPr>
          <a:xfrm>
            <a:off x="5083727" y="1775770"/>
            <a:ext cx="6458552" cy="2821989"/>
          </a:xfrm>
        </p:spPr>
        <p:txBody>
          <a:bodyPr>
            <a:normAutofit/>
          </a:bodyPr>
          <a:lstStyle/>
          <a:p>
            <a:pPr>
              <a:spcBef>
                <a:spcPts val="500"/>
              </a:spcBef>
            </a:pPr>
            <a:r>
              <a:rPr lang="en-US" sz="2200" dirty="0"/>
              <a:t>Launch option in right-click GUI menu</a:t>
            </a:r>
          </a:p>
          <a:p>
            <a:pPr>
              <a:spcBef>
                <a:spcPts val="500"/>
              </a:spcBef>
            </a:pPr>
            <a:r>
              <a:rPr lang="en-US" sz="2200" dirty="0"/>
              <a:t>Designated folder for persistent files</a:t>
            </a:r>
          </a:p>
          <a:p>
            <a:pPr lvl="1"/>
            <a:r>
              <a:rPr lang="en-US" sz="1800" dirty="0"/>
              <a:t>Moved out of RAM before exit</a:t>
            </a:r>
          </a:p>
          <a:p>
            <a:pPr lvl="1"/>
            <a:r>
              <a:rPr lang="en-US" sz="1800" dirty="0"/>
              <a:t>Timestamps overwritten </a:t>
            </a:r>
          </a:p>
          <a:p>
            <a:pPr>
              <a:spcBef>
                <a:spcPts val="500"/>
              </a:spcBef>
            </a:pPr>
            <a:r>
              <a:rPr lang="en-US" sz="2200" dirty="0"/>
              <a:t>Forensic Mode</a:t>
            </a:r>
          </a:p>
          <a:p>
            <a:pPr lvl="1"/>
            <a:r>
              <a:rPr lang="en-US" sz="1800" dirty="0"/>
              <a:t>Takes the file modifications that would have been destroyed and saves them in a designated directory</a:t>
            </a:r>
          </a:p>
        </p:txBody>
      </p:sp>
      <p:sp>
        <p:nvSpPr>
          <p:cNvPr id="8" name="TextBox 7"/>
          <p:cNvSpPr txBox="1"/>
          <p:nvPr/>
        </p:nvSpPr>
        <p:spPr>
          <a:xfrm>
            <a:off x="337678" y="1407984"/>
            <a:ext cx="4403191" cy="360612"/>
          </a:xfrm>
          <a:prstGeom prst="rect">
            <a:avLst/>
          </a:prstGeom>
          <a:noFill/>
        </p:spPr>
        <p:txBody>
          <a:bodyPr wrap="square" rtlCol="0">
            <a:spAutoFit/>
          </a:bodyPr>
          <a:lstStyle/>
          <a:p>
            <a:pPr>
              <a:lnSpc>
                <a:spcPct val="120000"/>
              </a:lnSpc>
            </a:pPr>
            <a:r>
              <a:rPr lang="en-US" sz="1600" b="1" dirty="0">
                <a:latin typeface="Helvetica Neue"/>
                <a:cs typeface="Helvetica Neue"/>
              </a:rPr>
              <a:t>GUI launch option for Desktop Applications</a:t>
            </a:r>
          </a:p>
        </p:txBody>
      </p:sp>
      <p:sp>
        <p:nvSpPr>
          <p:cNvPr id="9" name="TextBox 8"/>
          <p:cNvSpPr txBox="1"/>
          <p:nvPr/>
        </p:nvSpPr>
        <p:spPr>
          <a:xfrm>
            <a:off x="6244239" y="26410486"/>
            <a:ext cx="5833209" cy="820738"/>
          </a:xfrm>
          <a:prstGeom prst="rect">
            <a:avLst/>
          </a:prstGeom>
          <a:noFill/>
        </p:spPr>
        <p:txBody>
          <a:bodyPr wrap="square" rtlCol="0">
            <a:spAutoFit/>
          </a:bodyPr>
          <a:lstStyle/>
          <a:p>
            <a:pPr>
              <a:lnSpc>
                <a:spcPct val="120000"/>
              </a:lnSpc>
            </a:pPr>
            <a:r>
              <a:rPr lang="en-US" sz="2000" b="1" dirty="0">
                <a:latin typeface="Helvetica Neue"/>
                <a:cs typeface="Helvetica Neue"/>
              </a:rPr>
              <a:t>Bulleted Text Style Title—</a:t>
            </a:r>
            <a:br>
              <a:rPr lang="en-US" sz="2000" b="1" dirty="0">
                <a:latin typeface="Helvetica Neue"/>
                <a:cs typeface="Helvetica Neue"/>
              </a:rPr>
            </a:br>
            <a:r>
              <a:rPr lang="en-US" sz="2000" b="1" dirty="0">
                <a:latin typeface="Helvetica Neue"/>
                <a:cs typeface="Helvetica Neue"/>
              </a:rPr>
              <a:t>Helvetica </a:t>
            </a:r>
            <a:r>
              <a:rPr lang="en-US" sz="2000" b="1" dirty="0" err="1">
                <a:latin typeface="Helvetica Neue"/>
                <a:cs typeface="Helvetica Neue"/>
              </a:rPr>
              <a:t>Neue</a:t>
            </a:r>
            <a:r>
              <a:rPr lang="en-US" sz="2000" b="1" dirty="0">
                <a:latin typeface="Helvetica Neue"/>
                <a:cs typeface="Helvetica Neue"/>
              </a:rPr>
              <a:t> 20pt Bold</a:t>
            </a:r>
          </a:p>
        </p:txBody>
      </p:sp>
      <p:pic>
        <p:nvPicPr>
          <p:cNvPr id="10" name="Picture 9">
            <a:extLst>
              <a:ext uri="{FF2B5EF4-FFF2-40B4-BE49-F238E27FC236}">
                <a16:creationId xmlns:a16="http://schemas.microsoft.com/office/drawing/2014/main" id="{D4E0B44E-F50C-4157-A274-91CBF53EBE1E}"/>
              </a:ext>
            </a:extLst>
          </p:cNvPr>
          <p:cNvPicPr>
            <a:picLocks noChangeAspect="1"/>
          </p:cNvPicPr>
          <p:nvPr/>
        </p:nvPicPr>
        <p:blipFill rotWithShape="1">
          <a:blip r:embed="rId3"/>
          <a:srcRect r="29550"/>
          <a:stretch/>
        </p:blipFill>
        <p:spPr>
          <a:xfrm>
            <a:off x="422073" y="1768597"/>
            <a:ext cx="4234403" cy="3128265"/>
          </a:xfrm>
          <a:prstGeom prst="rect">
            <a:avLst/>
          </a:prstGeom>
        </p:spPr>
      </p:pic>
    </p:spTree>
    <p:extLst>
      <p:ext uri="{BB962C8B-B14F-4D97-AF65-F5344CB8AC3E}">
        <p14:creationId xmlns:p14="http://schemas.microsoft.com/office/powerpoint/2010/main" val="3449134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8" name="Title 1"/>
          <p:cNvSpPr txBox="1">
            <a:spLocks/>
          </p:cNvSpPr>
          <p:nvPr/>
        </p:nvSpPr>
        <p:spPr>
          <a:xfrm>
            <a:off x="351030" y="301609"/>
            <a:ext cx="10969943" cy="788470"/>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2000" b="1" i="0" kern="1200">
                <a:solidFill>
                  <a:srgbClr val="002D50"/>
                </a:solidFill>
                <a:latin typeface="Helvetica Neue"/>
                <a:ea typeface="+mj-ea"/>
                <a:cs typeface="Helvetica Neue"/>
              </a:defRPr>
            </a:lvl1pPr>
          </a:lstStyle>
          <a:p>
            <a:r>
              <a:rPr lang="en-US" sz="3600" dirty="0"/>
              <a:t>Sounds Neat, Does it Work?</a:t>
            </a:r>
          </a:p>
        </p:txBody>
      </p:sp>
      <p:pic>
        <p:nvPicPr>
          <p:cNvPr id="4" name="Graphic 3" descr="Folder Search with solid fill">
            <a:extLst>
              <a:ext uri="{FF2B5EF4-FFF2-40B4-BE49-F238E27FC236}">
                <a16:creationId xmlns:a16="http://schemas.microsoft.com/office/drawing/2014/main" id="{C4F81692-F283-435D-8AA2-19DA4FF334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70424" y="2136015"/>
            <a:ext cx="704260" cy="704260"/>
          </a:xfrm>
          <a:prstGeom prst="rect">
            <a:avLst/>
          </a:prstGeom>
        </p:spPr>
      </p:pic>
      <p:pic>
        <p:nvPicPr>
          <p:cNvPr id="9" name="Graphic 8" descr="Document with solid fill">
            <a:extLst>
              <a:ext uri="{FF2B5EF4-FFF2-40B4-BE49-F238E27FC236}">
                <a16:creationId xmlns:a16="http://schemas.microsoft.com/office/drawing/2014/main" id="{81669CE7-7ECC-4A07-9B48-9EE4C3A032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67213" y="2839391"/>
            <a:ext cx="775085" cy="775085"/>
          </a:xfrm>
          <a:prstGeom prst="rect">
            <a:avLst/>
          </a:prstGeom>
        </p:spPr>
      </p:pic>
      <p:pic>
        <p:nvPicPr>
          <p:cNvPr id="13" name="Graphic 12" descr="Monitor outline">
            <a:extLst>
              <a:ext uri="{FF2B5EF4-FFF2-40B4-BE49-F238E27FC236}">
                <a16:creationId xmlns:a16="http://schemas.microsoft.com/office/drawing/2014/main" id="{2769220F-F25B-4EBC-9FF8-EE75A00C32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12247" y="1154261"/>
            <a:ext cx="914400" cy="914400"/>
          </a:xfrm>
          <a:prstGeom prst="rect">
            <a:avLst/>
          </a:prstGeom>
        </p:spPr>
      </p:pic>
      <p:pic>
        <p:nvPicPr>
          <p:cNvPr id="15" name="Graphic 14" descr="Remote learning science with solid fill">
            <a:extLst>
              <a:ext uri="{FF2B5EF4-FFF2-40B4-BE49-F238E27FC236}">
                <a16:creationId xmlns:a16="http://schemas.microsoft.com/office/drawing/2014/main" id="{3350532F-311C-49C5-911C-742CE9BBE6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7847" y="1158266"/>
            <a:ext cx="914400" cy="914400"/>
          </a:xfrm>
          <a:prstGeom prst="rect">
            <a:avLst/>
          </a:prstGeom>
        </p:spPr>
      </p:pic>
      <p:pic>
        <p:nvPicPr>
          <p:cNvPr id="16" name="Graphic 15" descr="Monitor outline">
            <a:extLst>
              <a:ext uri="{FF2B5EF4-FFF2-40B4-BE49-F238E27FC236}">
                <a16:creationId xmlns:a16="http://schemas.microsoft.com/office/drawing/2014/main" id="{D472C6FF-905A-4678-822D-B086A93395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92177" y="1115209"/>
            <a:ext cx="493246" cy="493246"/>
          </a:xfrm>
          <a:prstGeom prst="rect">
            <a:avLst/>
          </a:prstGeom>
        </p:spPr>
      </p:pic>
      <p:pic>
        <p:nvPicPr>
          <p:cNvPr id="17" name="Graphic 16" descr="Remote learning science with solid fill">
            <a:extLst>
              <a:ext uri="{FF2B5EF4-FFF2-40B4-BE49-F238E27FC236}">
                <a16:creationId xmlns:a16="http://schemas.microsoft.com/office/drawing/2014/main" id="{E8DB6401-9DFB-4D02-A168-8658606C9C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38800" y="1138276"/>
            <a:ext cx="914400" cy="914400"/>
          </a:xfrm>
          <a:prstGeom prst="rect">
            <a:avLst/>
          </a:prstGeom>
        </p:spPr>
      </p:pic>
      <p:sp>
        <p:nvSpPr>
          <p:cNvPr id="18" name="TextBox 17">
            <a:extLst>
              <a:ext uri="{FF2B5EF4-FFF2-40B4-BE49-F238E27FC236}">
                <a16:creationId xmlns:a16="http://schemas.microsoft.com/office/drawing/2014/main" id="{E3C76EF8-1B78-47E7-A4DA-95C78F90CEC2}"/>
              </a:ext>
            </a:extLst>
          </p:cNvPr>
          <p:cNvSpPr txBox="1"/>
          <p:nvPr/>
        </p:nvSpPr>
        <p:spPr>
          <a:xfrm>
            <a:off x="548963" y="3501207"/>
            <a:ext cx="3115344" cy="1849224"/>
          </a:xfrm>
          <a:prstGeom prst="rect">
            <a:avLst/>
          </a:prstGeom>
          <a:noFill/>
        </p:spPr>
        <p:txBody>
          <a:bodyPr wrap="square" rtlCol="0">
            <a:spAutoFit/>
          </a:bodyPr>
          <a:lstStyle/>
          <a:p>
            <a:pPr>
              <a:spcBef>
                <a:spcPts val="500"/>
              </a:spcBef>
            </a:pPr>
            <a:r>
              <a:rPr lang="en-US" sz="2000" dirty="0"/>
              <a:t>1.</a:t>
            </a:r>
          </a:p>
          <a:p>
            <a:pPr>
              <a:spcBef>
                <a:spcPts val="500"/>
              </a:spcBef>
            </a:pPr>
            <a:r>
              <a:rPr lang="en-US" dirty="0"/>
              <a:t>We compared the file systems of two VMs, which were identical up to the point that one ran ResidueFree while the other idled.</a:t>
            </a:r>
          </a:p>
        </p:txBody>
      </p:sp>
      <p:sp>
        <p:nvSpPr>
          <p:cNvPr id="19" name="TextBox 18">
            <a:extLst>
              <a:ext uri="{FF2B5EF4-FFF2-40B4-BE49-F238E27FC236}">
                <a16:creationId xmlns:a16="http://schemas.microsoft.com/office/drawing/2014/main" id="{EAE3F977-725D-4783-AFC4-421DB843FAB7}"/>
              </a:ext>
            </a:extLst>
          </p:cNvPr>
          <p:cNvSpPr txBox="1"/>
          <p:nvPr/>
        </p:nvSpPr>
        <p:spPr>
          <a:xfrm>
            <a:off x="4443377" y="3502219"/>
            <a:ext cx="3802464" cy="2126223"/>
          </a:xfrm>
          <a:prstGeom prst="rect">
            <a:avLst/>
          </a:prstGeom>
          <a:noFill/>
        </p:spPr>
        <p:txBody>
          <a:bodyPr wrap="square" rtlCol="0">
            <a:spAutoFit/>
          </a:bodyPr>
          <a:lstStyle/>
          <a:p>
            <a:pPr>
              <a:spcBef>
                <a:spcPts val="500"/>
              </a:spcBef>
            </a:pPr>
            <a:r>
              <a:rPr lang="en-US" sz="2000" dirty="0"/>
              <a:t>2.</a:t>
            </a:r>
          </a:p>
          <a:p>
            <a:pPr>
              <a:spcBef>
                <a:spcPts val="500"/>
              </a:spcBef>
            </a:pPr>
            <a:r>
              <a:rPr lang="en-US" dirty="0"/>
              <a:t>Within ResidueFree we installed an app and used a VPN, document creators, multiple web browsers, messaging apps, and file transfer service – all trying to generate as much residue as possible.</a:t>
            </a:r>
          </a:p>
        </p:txBody>
      </p:sp>
      <p:pic>
        <p:nvPicPr>
          <p:cNvPr id="20" name="Graphic 19" descr="Monitor outline">
            <a:extLst>
              <a:ext uri="{FF2B5EF4-FFF2-40B4-BE49-F238E27FC236}">
                <a16:creationId xmlns:a16="http://schemas.microsoft.com/office/drawing/2014/main" id="{893C5C7C-B0B2-4F1B-81C1-706D268946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29754" y="1151842"/>
            <a:ext cx="914400" cy="914400"/>
          </a:xfrm>
          <a:prstGeom prst="rect">
            <a:avLst/>
          </a:prstGeom>
        </p:spPr>
      </p:pic>
      <p:pic>
        <p:nvPicPr>
          <p:cNvPr id="21" name="Graphic 20" descr="Remote learning science with solid fill">
            <a:extLst>
              <a:ext uri="{FF2B5EF4-FFF2-40B4-BE49-F238E27FC236}">
                <a16:creationId xmlns:a16="http://schemas.microsoft.com/office/drawing/2014/main" id="{FCF40C68-E983-4D8A-B4A1-FF4CE5D41A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5354" y="1155847"/>
            <a:ext cx="914400" cy="914400"/>
          </a:xfrm>
          <a:prstGeom prst="rect">
            <a:avLst/>
          </a:prstGeom>
        </p:spPr>
      </p:pic>
      <p:sp>
        <p:nvSpPr>
          <p:cNvPr id="22" name="TextBox 21">
            <a:extLst>
              <a:ext uri="{FF2B5EF4-FFF2-40B4-BE49-F238E27FC236}">
                <a16:creationId xmlns:a16="http://schemas.microsoft.com/office/drawing/2014/main" id="{D4578086-CBDD-4465-8849-8889D3323B17}"/>
              </a:ext>
            </a:extLst>
          </p:cNvPr>
          <p:cNvSpPr txBox="1"/>
          <p:nvPr/>
        </p:nvSpPr>
        <p:spPr>
          <a:xfrm>
            <a:off x="8539196" y="3506167"/>
            <a:ext cx="3262158" cy="1913344"/>
          </a:xfrm>
          <a:prstGeom prst="rect">
            <a:avLst/>
          </a:prstGeom>
          <a:noFill/>
        </p:spPr>
        <p:txBody>
          <a:bodyPr wrap="square" rtlCol="0">
            <a:spAutoFit/>
          </a:bodyPr>
          <a:lstStyle/>
          <a:p>
            <a:pPr>
              <a:spcBef>
                <a:spcPts val="500"/>
              </a:spcBef>
            </a:pPr>
            <a:r>
              <a:rPr lang="en-US" sz="2000" dirty="0"/>
              <a:t>3.</a:t>
            </a:r>
          </a:p>
          <a:p>
            <a:pPr>
              <a:spcBef>
                <a:spcPts val="500"/>
              </a:spcBef>
            </a:pPr>
            <a:r>
              <a:rPr lang="en-US" dirty="0"/>
              <a:t>We then saved the state of each VM, created a hash for each file, and compared the files where the hashes differed (39 files). </a:t>
            </a:r>
          </a:p>
          <a:p>
            <a:pPr>
              <a:spcBef>
                <a:spcPts val="500"/>
              </a:spcBef>
            </a:pPr>
            <a:r>
              <a:rPr lang="en-US" dirty="0"/>
              <a:t>None contained residue.</a:t>
            </a:r>
          </a:p>
        </p:txBody>
      </p:sp>
      <p:pic>
        <p:nvPicPr>
          <p:cNvPr id="23" name="Graphic 22" descr="Folder Search with solid fill">
            <a:extLst>
              <a:ext uri="{FF2B5EF4-FFF2-40B4-BE49-F238E27FC236}">
                <a16:creationId xmlns:a16="http://schemas.microsoft.com/office/drawing/2014/main" id="{02BC999A-43F0-4D66-B618-58ED901DB2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34824" y="2136015"/>
            <a:ext cx="704260" cy="704260"/>
          </a:xfrm>
          <a:prstGeom prst="rect">
            <a:avLst/>
          </a:prstGeom>
        </p:spPr>
      </p:pic>
      <p:pic>
        <p:nvPicPr>
          <p:cNvPr id="3074" name="Picture 2" descr="ProtonVPN (@ProtonVPN) | Twitter">
            <a:extLst>
              <a:ext uri="{FF2B5EF4-FFF2-40B4-BE49-F238E27FC236}">
                <a16:creationId xmlns:a16="http://schemas.microsoft.com/office/drawing/2014/main" id="{34357256-E41F-4C50-A3A8-0EDA589ABF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9925" y="1912953"/>
            <a:ext cx="502101" cy="5021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ibreOffice Writer - Wikipedia">
            <a:extLst>
              <a:ext uri="{FF2B5EF4-FFF2-40B4-BE49-F238E27FC236}">
                <a16:creationId xmlns:a16="http://schemas.microsoft.com/office/drawing/2014/main" id="{E6923898-2C44-40FA-A292-C0CD0E8E40B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86217" y="2182895"/>
            <a:ext cx="502101" cy="5021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oduct Identity Assets">
            <a:extLst>
              <a:ext uri="{FF2B5EF4-FFF2-40B4-BE49-F238E27FC236}">
                <a16:creationId xmlns:a16="http://schemas.microsoft.com/office/drawing/2014/main" id="{66FB92A0-67FF-4CEF-AE38-23DA0BEA5F4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42509" y="2274765"/>
            <a:ext cx="502101" cy="51842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hromium (web browser) - Wikipedia">
            <a:extLst>
              <a:ext uri="{FF2B5EF4-FFF2-40B4-BE49-F238E27FC236}">
                <a16:creationId xmlns:a16="http://schemas.microsoft.com/office/drawing/2014/main" id="{ABF42E75-4F8F-434B-9C4E-430F5E0C36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98800" y="2177244"/>
            <a:ext cx="502102" cy="50210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995F9B3D-793B-47B8-A94C-383DE003CDB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55092" y="1912979"/>
            <a:ext cx="502074" cy="50207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8552F413-5316-4788-BB7E-8D7662BA8B3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55092" y="1361832"/>
            <a:ext cx="502074" cy="50207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Ubuntu Installation Kali Linux APT, Share forwarding Icon, camera Icon,  phone Icon png | PNGEgg">
            <a:extLst>
              <a:ext uri="{FF2B5EF4-FFF2-40B4-BE49-F238E27FC236}">
                <a16:creationId xmlns:a16="http://schemas.microsoft.com/office/drawing/2014/main" id="{7AFB83BD-996D-4EBA-8839-A1BEB8CD80CE}"/>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8594" b="90820" l="10000" r="90000">
                        <a14:foregroundMark x1="35111" y1="48047" x2="35111" y2="48047"/>
                        <a14:foregroundMark x1="34222" y1="56836" x2="37444" y2="38281"/>
                        <a14:foregroundMark x1="29111" y1="43750" x2="35556" y2="45117"/>
                        <a14:foregroundMark x1="44778" y1="32813" x2="53111" y2="37305"/>
                        <a14:foregroundMark x1="53333" y1="25195" x2="53667" y2="33008"/>
                        <a14:foregroundMark x1="49444" y1="69336" x2="53222" y2="74805"/>
                        <a14:foregroundMark x1="40111" y1="66797" x2="54444" y2="60547"/>
                        <a14:foregroundMark x1="54444" y1="60547" x2="54556" y2="60352"/>
                        <a14:foregroundMark x1="25222" y1="8594" x2="25222" y2="8594"/>
                        <a14:foregroundMark x1="37667" y1="9570" x2="37667" y2="9570"/>
                        <a14:foregroundMark x1="37444" y1="8984" x2="37444" y2="8984"/>
                        <a14:foregroundMark x1="43333" y1="9961" x2="43333" y2="9961"/>
                        <a14:foregroundMark x1="60889" y1="90820" x2="60889" y2="90820"/>
                        <a14:foregroundMark x1="66222" y1="90430" x2="66222" y2="90430"/>
                        <a14:backgroundMark x1="72222" y1="74609" x2="72222" y2="74609"/>
                      </a14:backgroundRemoval>
                    </a14:imgEffect>
                  </a14:imgLayer>
                </a14:imgProps>
              </a:ext>
              <a:ext uri="{28A0092B-C50C-407E-A947-70E740481C1C}">
                <a14:useLocalDpi xmlns:a14="http://schemas.microsoft.com/office/drawing/2010/main" val="0"/>
              </a:ext>
            </a:extLst>
          </a:blip>
          <a:srcRect l="14185" r="25593"/>
          <a:stretch/>
        </p:blipFill>
        <p:spPr bwMode="auto">
          <a:xfrm>
            <a:off x="4650005" y="1312169"/>
            <a:ext cx="599340" cy="566169"/>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F7DFC2CE-4CCA-4816-B68B-52D8F8851ED2}"/>
              </a:ext>
            </a:extLst>
          </p:cNvPr>
          <p:cNvCxnSpPr>
            <a:cxnSpLocks/>
          </p:cNvCxnSpPr>
          <p:nvPr/>
        </p:nvCxnSpPr>
        <p:spPr>
          <a:xfrm>
            <a:off x="9822554" y="1963612"/>
            <a:ext cx="0" cy="3448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D2F267FA-FE53-4751-B741-2DF98F85EB14}"/>
              </a:ext>
            </a:extLst>
          </p:cNvPr>
          <p:cNvCxnSpPr>
            <a:cxnSpLocks/>
          </p:cNvCxnSpPr>
          <p:nvPr/>
        </p:nvCxnSpPr>
        <p:spPr>
          <a:xfrm>
            <a:off x="10889354" y="1963612"/>
            <a:ext cx="0" cy="3448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744C696C-7BA0-4AB2-9168-46C0721DB5AA}"/>
              </a:ext>
            </a:extLst>
          </p:cNvPr>
          <p:cNvCxnSpPr>
            <a:cxnSpLocks/>
          </p:cNvCxnSpPr>
          <p:nvPr/>
        </p:nvCxnSpPr>
        <p:spPr>
          <a:xfrm>
            <a:off x="10120939" y="2488145"/>
            <a:ext cx="4572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Arrow Connector 37">
            <a:extLst>
              <a:ext uri="{FF2B5EF4-FFF2-40B4-BE49-F238E27FC236}">
                <a16:creationId xmlns:a16="http://schemas.microsoft.com/office/drawing/2014/main" id="{8792139B-AA35-49E9-B11F-52953F63FB5D}"/>
              </a:ext>
            </a:extLst>
          </p:cNvPr>
          <p:cNvCxnSpPr>
            <a:cxnSpLocks/>
          </p:cNvCxnSpPr>
          <p:nvPr/>
        </p:nvCxnSpPr>
        <p:spPr>
          <a:xfrm>
            <a:off x="10352754" y="2512592"/>
            <a:ext cx="0" cy="34480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57D4BECC-CE5C-418C-B09F-061690174179}"/>
              </a:ext>
            </a:extLst>
          </p:cNvPr>
          <p:cNvCxnSpPr>
            <a:cxnSpLocks/>
          </p:cNvCxnSpPr>
          <p:nvPr/>
        </p:nvCxnSpPr>
        <p:spPr>
          <a:xfrm flipH="1" flipV="1">
            <a:off x="5220469" y="1595254"/>
            <a:ext cx="457200" cy="223"/>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819485BD-A5CD-4F51-BE7A-B7D3D16D947F}"/>
              </a:ext>
            </a:extLst>
          </p:cNvPr>
          <p:cNvCxnSpPr>
            <a:stCxn id="3074" idx="3"/>
          </p:cNvCxnSpPr>
          <p:nvPr/>
        </p:nvCxnSpPr>
        <p:spPr>
          <a:xfrm flipV="1">
            <a:off x="5232025" y="1790299"/>
            <a:ext cx="477344" cy="373704"/>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6183306B-84D3-4CD2-8AB7-3419A1568650}"/>
              </a:ext>
            </a:extLst>
          </p:cNvPr>
          <p:cNvCxnSpPr>
            <a:stCxn id="3076" idx="0"/>
          </p:cNvCxnSpPr>
          <p:nvPr/>
        </p:nvCxnSpPr>
        <p:spPr>
          <a:xfrm flipV="1">
            <a:off x="5537267" y="1790300"/>
            <a:ext cx="348156" cy="392595"/>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4FE2C5DF-3850-499F-8219-1088EBE8C94A}"/>
              </a:ext>
            </a:extLst>
          </p:cNvPr>
          <p:cNvCxnSpPr>
            <a:endCxn id="3078" idx="0"/>
          </p:cNvCxnSpPr>
          <p:nvPr/>
        </p:nvCxnSpPr>
        <p:spPr>
          <a:xfrm flipH="1">
            <a:off x="6093560" y="1878338"/>
            <a:ext cx="2441" cy="396427"/>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D681006D-0B16-4F78-9B35-CB0375FB37C0}"/>
              </a:ext>
            </a:extLst>
          </p:cNvPr>
          <p:cNvCxnSpPr>
            <a:endCxn id="3080" idx="0"/>
          </p:cNvCxnSpPr>
          <p:nvPr/>
        </p:nvCxnSpPr>
        <p:spPr>
          <a:xfrm>
            <a:off x="6344609" y="1790300"/>
            <a:ext cx="305242" cy="386945"/>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8EB1E0B8-34D6-4FCE-888F-3614EE9676E7}"/>
              </a:ext>
            </a:extLst>
          </p:cNvPr>
          <p:cNvCxnSpPr>
            <a:cxnSpLocks/>
            <a:stCxn id="3082" idx="1"/>
          </p:cNvCxnSpPr>
          <p:nvPr/>
        </p:nvCxnSpPr>
        <p:spPr>
          <a:xfrm flipH="1" flipV="1">
            <a:off x="6476200" y="1790300"/>
            <a:ext cx="478892" cy="373717"/>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7AEC5F36-91A6-499B-A7B5-838282835CDA}"/>
              </a:ext>
            </a:extLst>
          </p:cNvPr>
          <p:cNvCxnSpPr>
            <a:cxnSpLocks/>
          </p:cNvCxnSpPr>
          <p:nvPr/>
        </p:nvCxnSpPr>
        <p:spPr>
          <a:xfrm flipH="1" flipV="1">
            <a:off x="6476200" y="1595476"/>
            <a:ext cx="457200" cy="0"/>
          </a:xfrm>
          <a:prstGeom prst="line">
            <a:avLst/>
          </a:prstGeom>
        </p:spPr>
        <p:style>
          <a:lnRef idx="2">
            <a:schemeClr val="dk1"/>
          </a:lnRef>
          <a:fillRef idx="0">
            <a:schemeClr val="dk1"/>
          </a:fillRef>
          <a:effectRef idx="1">
            <a:schemeClr val="dk1"/>
          </a:effectRef>
          <a:fontRef idx="minor">
            <a:schemeClr val="tx1"/>
          </a:fontRef>
        </p:style>
      </p:cxnSp>
      <p:sp>
        <p:nvSpPr>
          <p:cNvPr id="48" name="Slide Number Placeholder 47">
            <a:extLst>
              <a:ext uri="{FF2B5EF4-FFF2-40B4-BE49-F238E27FC236}">
                <a16:creationId xmlns:a16="http://schemas.microsoft.com/office/drawing/2014/main" id="{0F9CB6F4-7E69-4430-A816-E8C525C5994D}"/>
              </a:ext>
            </a:extLst>
          </p:cNvPr>
          <p:cNvSpPr>
            <a:spLocks noGrp="1"/>
          </p:cNvSpPr>
          <p:nvPr>
            <p:ph type="sldNum" sz="quarter" idx="12"/>
          </p:nvPr>
        </p:nvSpPr>
        <p:spPr/>
        <p:txBody>
          <a:bodyPr/>
          <a:lstStyle/>
          <a:p>
            <a:fld id="{A11F1ED6-03CA-FF41-BAAB-392506A14B1E}" type="slidenum">
              <a:rPr lang="en-US" smtClean="0"/>
              <a:pPr/>
              <a:t>15</a:t>
            </a:fld>
            <a:endParaRPr lang="en-US"/>
          </a:p>
        </p:txBody>
      </p:sp>
    </p:spTree>
    <p:extLst>
      <p:ext uri="{BB962C8B-B14F-4D97-AF65-F5344CB8AC3E}">
        <p14:creationId xmlns:p14="http://schemas.microsoft.com/office/powerpoint/2010/main" val="72473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7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7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7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8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8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08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CE7674D-8186-4526-B539-880BF8071CF8}"/>
              </a:ext>
            </a:extLst>
          </p:cNvPr>
          <p:cNvSpPr txBox="1">
            <a:spLocks/>
          </p:cNvSpPr>
          <p:nvPr/>
        </p:nvSpPr>
        <p:spPr>
          <a:xfrm>
            <a:off x="447283" y="291565"/>
            <a:ext cx="10969943" cy="788470"/>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2000" b="1" i="0" kern="1200">
                <a:solidFill>
                  <a:srgbClr val="002D50"/>
                </a:solidFill>
                <a:latin typeface="Helvetica Neue"/>
                <a:ea typeface="+mj-ea"/>
                <a:cs typeface="Helvetica Neue"/>
              </a:defRPr>
            </a:lvl1pPr>
          </a:lstStyle>
          <a:p>
            <a:r>
              <a:rPr lang="en-US" sz="3600" dirty="0"/>
              <a:t>Great – Does it Work WELL?</a:t>
            </a:r>
          </a:p>
        </p:txBody>
      </p:sp>
      <p:pic>
        <p:nvPicPr>
          <p:cNvPr id="3" name="Picture 2">
            <a:extLst>
              <a:ext uri="{FF2B5EF4-FFF2-40B4-BE49-F238E27FC236}">
                <a16:creationId xmlns:a16="http://schemas.microsoft.com/office/drawing/2014/main" id="{A6D84316-59A1-4AA8-8177-CEADEE84E2D1}"/>
              </a:ext>
            </a:extLst>
          </p:cNvPr>
          <p:cNvPicPr>
            <a:picLocks noChangeAspect="1"/>
          </p:cNvPicPr>
          <p:nvPr/>
        </p:nvPicPr>
        <p:blipFill>
          <a:blip r:embed="rId2"/>
          <a:stretch>
            <a:fillRect/>
          </a:stretch>
        </p:blipFill>
        <p:spPr>
          <a:xfrm>
            <a:off x="1588" y="2857769"/>
            <a:ext cx="6205050" cy="3102525"/>
          </a:xfrm>
          <a:prstGeom prst="rect">
            <a:avLst/>
          </a:prstGeom>
          <a:ln>
            <a:solidFill>
              <a:schemeClr val="tx1"/>
            </a:solidFill>
          </a:ln>
        </p:spPr>
      </p:pic>
      <p:pic>
        <p:nvPicPr>
          <p:cNvPr id="5" name="Picture 4">
            <a:extLst>
              <a:ext uri="{FF2B5EF4-FFF2-40B4-BE49-F238E27FC236}">
                <a16:creationId xmlns:a16="http://schemas.microsoft.com/office/drawing/2014/main" id="{F5EF8595-B71E-4BA6-AD6D-D3FE319A133D}"/>
              </a:ext>
            </a:extLst>
          </p:cNvPr>
          <p:cNvPicPr>
            <a:picLocks noChangeAspect="1"/>
          </p:cNvPicPr>
          <p:nvPr/>
        </p:nvPicPr>
        <p:blipFill>
          <a:blip r:embed="rId3"/>
          <a:stretch>
            <a:fillRect/>
          </a:stretch>
        </p:blipFill>
        <p:spPr>
          <a:xfrm>
            <a:off x="9294754" y="212292"/>
            <a:ext cx="2450141" cy="2460523"/>
          </a:xfrm>
          <a:prstGeom prst="rect">
            <a:avLst/>
          </a:prstGeom>
          <a:ln>
            <a:solidFill>
              <a:schemeClr val="tx1"/>
            </a:solidFill>
          </a:ln>
        </p:spPr>
      </p:pic>
      <p:pic>
        <p:nvPicPr>
          <p:cNvPr id="8" name="Picture 7">
            <a:extLst>
              <a:ext uri="{FF2B5EF4-FFF2-40B4-BE49-F238E27FC236}">
                <a16:creationId xmlns:a16="http://schemas.microsoft.com/office/drawing/2014/main" id="{F4032E41-698C-4640-BC15-795E7544DF25}"/>
              </a:ext>
            </a:extLst>
          </p:cNvPr>
          <p:cNvPicPr>
            <a:picLocks noChangeAspect="1"/>
          </p:cNvPicPr>
          <p:nvPr/>
        </p:nvPicPr>
        <p:blipFill rotWithShape="1">
          <a:blip r:embed="rId4"/>
          <a:srcRect/>
          <a:stretch/>
        </p:blipFill>
        <p:spPr>
          <a:xfrm>
            <a:off x="6395403" y="2853206"/>
            <a:ext cx="2442871" cy="2447908"/>
          </a:xfrm>
          <a:prstGeom prst="rect">
            <a:avLst/>
          </a:prstGeom>
        </p:spPr>
      </p:pic>
      <p:pic>
        <p:nvPicPr>
          <p:cNvPr id="10" name="Picture 9">
            <a:extLst>
              <a:ext uri="{FF2B5EF4-FFF2-40B4-BE49-F238E27FC236}">
                <a16:creationId xmlns:a16="http://schemas.microsoft.com/office/drawing/2014/main" id="{BB43018E-BC9F-46D9-AA15-1BF3189EDA8F}"/>
              </a:ext>
            </a:extLst>
          </p:cNvPr>
          <p:cNvPicPr>
            <a:picLocks noChangeAspect="1"/>
          </p:cNvPicPr>
          <p:nvPr/>
        </p:nvPicPr>
        <p:blipFill rotWithShape="1">
          <a:blip r:embed="rId5"/>
          <a:srcRect b="1794"/>
          <a:stretch/>
        </p:blipFill>
        <p:spPr>
          <a:xfrm>
            <a:off x="9277650" y="2857768"/>
            <a:ext cx="2467244" cy="2443346"/>
          </a:xfrm>
          <a:prstGeom prst="rect">
            <a:avLst/>
          </a:prstGeom>
          <a:ln>
            <a:solidFill>
              <a:schemeClr val="tx1"/>
            </a:solidFill>
          </a:ln>
        </p:spPr>
      </p:pic>
      <p:sp>
        <p:nvSpPr>
          <p:cNvPr id="11" name="TextBox 10">
            <a:extLst>
              <a:ext uri="{FF2B5EF4-FFF2-40B4-BE49-F238E27FC236}">
                <a16:creationId xmlns:a16="http://schemas.microsoft.com/office/drawing/2014/main" id="{37AA381F-D8FF-41B7-9F20-0D88F6641DF5}"/>
              </a:ext>
            </a:extLst>
          </p:cNvPr>
          <p:cNvSpPr txBox="1"/>
          <p:nvPr/>
        </p:nvSpPr>
        <p:spPr>
          <a:xfrm>
            <a:off x="447282" y="1320668"/>
            <a:ext cx="8297670" cy="830997"/>
          </a:xfrm>
          <a:prstGeom prst="rect">
            <a:avLst/>
          </a:prstGeom>
          <a:noFill/>
        </p:spPr>
        <p:txBody>
          <a:bodyPr wrap="square" rtlCol="0">
            <a:spAutoFit/>
          </a:bodyPr>
          <a:lstStyle/>
          <a:p>
            <a:r>
              <a:rPr lang="en-US" sz="2400" dirty="0"/>
              <a:t>Using various benchmarks from the Phoronix™ Benchmark Suite to measure computation, RAM, and network speeds – yes.</a:t>
            </a:r>
          </a:p>
        </p:txBody>
      </p:sp>
      <p:sp>
        <p:nvSpPr>
          <p:cNvPr id="12" name="Slide Number Placeholder 11">
            <a:extLst>
              <a:ext uri="{FF2B5EF4-FFF2-40B4-BE49-F238E27FC236}">
                <a16:creationId xmlns:a16="http://schemas.microsoft.com/office/drawing/2014/main" id="{B29D20AC-5EFE-45B4-93DE-0DE252A40974}"/>
              </a:ext>
            </a:extLst>
          </p:cNvPr>
          <p:cNvSpPr>
            <a:spLocks noGrp="1"/>
          </p:cNvSpPr>
          <p:nvPr>
            <p:ph type="sldNum" sz="quarter" idx="12"/>
          </p:nvPr>
        </p:nvSpPr>
        <p:spPr/>
        <p:txBody>
          <a:bodyPr/>
          <a:lstStyle/>
          <a:p>
            <a:fld id="{A11F1ED6-03CA-FF41-BAAB-392506A14B1E}" type="slidenum">
              <a:rPr lang="en-US" smtClean="0"/>
              <a:pPr/>
              <a:t>16</a:t>
            </a:fld>
            <a:endParaRPr lang="en-US"/>
          </a:p>
        </p:txBody>
      </p:sp>
    </p:spTree>
    <p:extLst>
      <p:ext uri="{BB962C8B-B14F-4D97-AF65-F5344CB8AC3E}">
        <p14:creationId xmlns:p14="http://schemas.microsoft.com/office/powerpoint/2010/main" val="122397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B8ACF9-036C-472F-8D6F-29426AE8A5B2}"/>
              </a:ext>
            </a:extLst>
          </p:cNvPr>
          <p:cNvPicPr>
            <a:picLocks noChangeAspect="1"/>
          </p:cNvPicPr>
          <p:nvPr/>
        </p:nvPicPr>
        <p:blipFill rotWithShape="1">
          <a:blip r:embed="rId2"/>
          <a:srcRect l="1035"/>
          <a:stretch/>
        </p:blipFill>
        <p:spPr>
          <a:xfrm>
            <a:off x="1550914" y="1397798"/>
            <a:ext cx="9090173" cy="4563913"/>
          </a:xfrm>
          <a:prstGeom prst="rect">
            <a:avLst/>
          </a:prstGeom>
          <a:ln>
            <a:solidFill>
              <a:schemeClr val="tx1"/>
            </a:solidFill>
          </a:ln>
        </p:spPr>
      </p:pic>
      <p:sp>
        <p:nvSpPr>
          <p:cNvPr id="7" name="TextBox 6">
            <a:extLst>
              <a:ext uri="{FF2B5EF4-FFF2-40B4-BE49-F238E27FC236}">
                <a16:creationId xmlns:a16="http://schemas.microsoft.com/office/drawing/2014/main" id="{A244E050-2116-4E47-BE27-6E9E519CF9EC}"/>
              </a:ext>
            </a:extLst>
          </p:cNvPr>
          <p:cNvSpPr txBox="1"/>
          <p:nvPr/>
        </p:nvSpPr>
        <p:spPr>
          <a:xfrm>
            <a:off x="302903" y="936133"/>
            <a:ext cx="8297670" cy="461665"/>
          </a:xfrm>
          <a:prstGeom prst="rect">
            <a:avLst/>
          </a:prstGeom>
          <a:noFill/>
        </p:spPr>
        <p:txBody>
          <a:bodyPr wrap="square" rtlCol="0">
            <a:spAutoFit/>
          </a:bodyPr>
          <a:lstStyle/>
          <a:p>
            <a:r>
              <a:rPr lang="en-US" sz="2400" dirty="0"/>
              <a:t>File operations, as measured by IOZone benchmarks, take a hit.</a:t>
            </a:r>
          </a:p>
        </p:txBody>
      </p:sp>
      <p:sp>
        <p:nvSpPr>
          <p:cNvPr id="8" name="Title 1">
            <a:extLst>
              <a:ext uri="{FF2B5EF4-FFF2-40B4-BE49-F238E27FC236}">
                <a16:creationId xmlns:a16="http://schemas.microsoft.com/office/drawing/2014/main" id="{E3FB060A-4774-49B5-A49B-9EAFABA2CB2A}"/>
              </a:ext>
            </a:extLst>
          </p:cNvPr>
          <p:cNvSpPr txBox="1">
            <a:spLocks/>
          </p:cNvSpPr>
          <p:nvPr/>
        </p:nvSpPr>
        <p:spPr>
          <a:xfrm>
            <a:off x="370281" y="150301"/>
            <a:ext cx="10969943" cy="788470"/>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2000" b="1" i="0" kern="1200">
                <a:solidFill>
                  <a:srgbClr val="002D50"/>
                </a:solidFill>
                <a:latin typeface="Helvetica Neue"/>
                <a:ea typeface="+mj-ea"/>
                <a:cs typeface="Helvetica Neue"/>
              </a:defRPr>
            </a:lvl1pPr>
          </a:lstStyle>
          <a:p>
            <a:r>
              <a:rPr lang="en-US" sz="3600" dirty="0"/>
              <a:t>File Operation Hits</a:t>
            </a:r>
          </a:p>
        </p:txBody>
      </p:sp>
      <p:sp>
        <p:nvSpPr>
          <p:cNvPr id="9" name="Slide Number Placeholder 8">
            <a:extLst>
              <a:ext uri="{FF2B5EF4-FFF2-40B4-BE49-F238E27FC236}">
                <a16:creationId xmlns:a16="http://schemas.microsoft.com/office/drawing/2014/main" id="{47EDA2F4-57DC-48B1-94F7-3663FA39B59A}"/>
              </a:ext>
            </a:extLst>
          </p:cNvPr>
          <p:cNvSpPr>
            <a:spLocks noGrp="1"/>
          </p:cNvSpPr>
          <p:nvPr>
            <p:ph type="sldNum" sz="quarter" idx="12"/>
          </p:nvPr>
        </p:nvSpPr>
        <p:spPr/>
        <p:txBody>
          <a:bodyPr/>
          <a:lstStyle/>
          <a:p>
            <a:fld id="{A11F1ED6-03CA-FF41-BAAB-392506A14B1E}" type="slidenum">
              <a:rPr lang="en-US" smtClean="0"/>
              <a:pPr/>
              <a:t>17</a:t>
            </a:fld>
            <a:endParaRPr lang="en-US"/>
          </a:p>
        </p:txBody>
      </p:sp>
    </p:spTree>
    <p:extLst>
      <p:ext uri="{BB962C8B-B14F-4D97-AF65-F5344CB8AC3E}">
        <p14:creationId xmlns:p14="http://schemas.microsoft.com/office/powerpoint/2010/main" val="1406161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C02506-F1FA-4D54-AA9C-EEBE2E1DAC84}"/>
              </a:ext>
            </a:extLst>
          </p:cNvPr>
          <p:cNvPicPr>
            <a:picLocks noChangeAspect="1"/>
          </p:cNvPicPr>
          <p:nvPr/>
        </p:nvPicPr>
        <p:blipFill>
          <a:blip r:embed="rId3"/>
          <a:stretch>
            <a:fillRect/>
          </a:stretch>
        </p:blipFill>
        <p:spPr>
          <a:xfrm>
            <a:off x="1589" y="2447530"/>
            <a:ext cx="6237171" cy="2944569"/>
          </a:xfrm>
          <a:prstGeom prst="rect">
            <a:avLst/>
          </a:prstGeom>
          <a:ln>
            <a:solidFill>
              <a:schemeClr val="tx1"/>
            </a:solidFill>
          </a:ln>
        </p:spPr>
      </p:pic>
      <p:pic>
        <p:nvPicPr>
          <p:cNvPr id="8" name="Picture 7">
            <a:extLst>
              <a:ext uri="{FF2B5EF4-FFF2-40B4-BE49-F238E27FC236}">
                <a16:creationId xmlns:a16="http://schemas.microsoft.com/office/drawing/2014/main" id="{9C7193BB-3A0F-46C6-BEE1-FC71ADB9AE46}"/>
              </a:ext>
            </a:extLst>
          </p:cNvPr>
          <p:cNvPicPr>
            <a:picLocks noChangeAspect="1"/>
          </p:cNvPicPr>
          <p:nvPr/>
        </p:nvPicPr>
        <p:blipFill>
          <a:blip r:embed="rId4"/>
          <a:stretch>
            <a:fillRect/>
          </a:stretch>
        </p:blipFill>
        <p:spPr>
          <a:xfrm>
            <a:off x="6238759" y="2447530"/>
            <a:ext cx="5951654" cy="2944568"/>
          </a:xfrm>
          <a:prstGeom prst="rect">
            <a:avLst/>
          </a:prstGeom>
          <a:ln>
            <a:solidFill>
              <a:schemeClr val="tx1"/>
            </a:solidFill>
          </a:ln>
        </p:spPr>
      </p:pic>
      <p:sp>
        <p:nvSpPr>
          <p:cNvPr id="9" name="Title 1">
            <a:extLst>
              <a:ext uri="{FF2B5EF4-FFF2-40B4-BE49-F238E27FC236}">
                <a16:creationId xmlns:a16="http://schemas.microsoft.com/office/drawing/2014/main" id="{6EF7F30E-62E5-442A-A530-13ABD2D703F8}"/>
              </a:ext>
            </a:extLst>
          </p:cNvPr>
          <p:cNvSpPr txBox="1">
            <a:spLocks/>
          </p:cNvSpPr>
          <p:nvPr/>
        </p:nvSpPr>
        <p:spPr>
          <a:xfrm>
            <a:off x="447283" y="291565"/>
            <a:ext cx="10969943" cy="788470"/>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2000" b="1" i="0" kern="1200">
                <a:solidFill>
                  <a:srgbClr val="002D50"/>
                </a:solidFill>
                <a:latin typeface="Helvetica Neue"/>
                <a:ea typeface="+mj-ea"/>
                <a:cs typeface="Helvetica Neue"/>
              </a:defRPr>
            </a:lvl1pPr>
          </a:lstStyle>
          <a:p>
            <a:r>
              <a:rPr lang="en-US" sz="3600" dirty="0"/>
              <a:t>Application and Overhead Performance</a:t>
            </a:r>
          </a:p>
        </p:txBody>
      </p:sp>
      <p:sp>
        <p:nvSpPr>
          <p:cNvPr id="10" name="TextBox 9">
            <a:extLst>
              <a:ext uri="{FF2B5EF4-FFF2-40B4-BE49-F238E27FC236}">
                <a16:creationId xmlns:a16="http://schemas.microsoft.com/office/drawing/2014/main" id="{91C82824-3F30-4381-9C40-3F1BE9A432E8}"/>
              </a:ext>
            </a:extLst>
          </p:cNvPr>
          <p:cNvSpPr txBox="1"/>
          <p:nvPr/>
        </p:nvSpPr>
        <p:spPr>
          <a:xfrm>
            <a:off x="447282" y="1025970"/>
            <a:ext cx="11297437" cy="1200329"/>
          </a:xfrm>
          <a:prstGeom prst="rect">
            <a:avLst/>
          </a:prstGeom>
          <a:noFill/>
        </p:spPr>
        <p:txBody>
          <a:bodyPr wrap="square" rtlCol="0">
            <a:spAutoFit/>
          </a:bodyPr>
          <a:lstStyle/>
          <a:p>
            <a:r>
              <a:rPr lang="en-US" sz="2400" dirty="0"/>
              <a:t>Simple user application actions take negligible performance hits. Launch times, especially without the Docker Daemon (containerd) enabled, are noticeable - but these tests were run on a potato.</a:t>
            </a:r>
          </a:p>
        </p:txBody>
      </p:sp>
      <p:sp>
        <p:nvSpPr>
          <p:cNvPr id="11" name="Slide Number Placeholder 10">
            <a:extLst>
              <a:ext uri="{FF2B5EF4-FFF2-40B4-BE49-F238E27FC236}">
                <a16:creationId xmlns:a16="http://schemas.microsoft.com/office/drawing/2014/main" id="{74CF95F1-EC00-4214-A719-1614E755AD3C}"/>
              </a:ext>
            </a:extLst>
          </p:cNvPr>
          <p:cNvSpPr>
            <a:spLocks noGrp="1"/>
          </p:cNvSpPr>
          <p:nvPr>
            <p:ph type="sldNum" sz="quarter" idx="12"/>
          </p:nvPr>
        </p:nvSpPr>
        <p:spPr/>
        <p:txBody>
          <a:bodyPr/>
          <a:lstStyle/>
          <a:p>
            <a:fld id="{A11F1ED6-03CA-FF41-BAAB-392506A14B1E}" type="slidenum">
              <a:rPr lang="en-US" smtClean="0">
                <a:solidFill>
                  <a:schemeClr val="bg1"/>
                </a:solidFill>
              </a:rPr>
              <a:pPr/>
              <a:t>18</a:t>
            </a:fld>
            <a:endParaRPr lang="en-US" dirty="0">
              <a:solidFill>
                <a:schemeClr val="bg1"/>
              </a:solidFill>
            </a:endParaRPr>
          </a:p>
        </p:txBody>
      </p:sp>
    </p:spTree>
    <p:extLst>
      <p:ext uri="{BB962C8B-B14F-4D97-AF65-F5344CB8AC3E}">
        <p14:creationId xmlns:p14="http://schemas.microsoft.com/office/powerpoint/2010/main" val="1411207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A6A123-58F1-9548-3A7A-4AC60D4F6316}"/>
              </a:ext>
            </a:extLst>
          </p:cNvPr>
          <p:cNvPicPr>
            <a:picLocks noChangeAspect="1"/>
          </p:cNvPicPr>
          <p:nvPr/>
        </p:nvPicPr>
        <p:blipFill>
          <a:blip r:embed="rId4"/>
          <a:stretch>
            <a:fillRect/>
          </a:stretch>
        </p:blipFill>
        <p:spPr>
          <a:xfrm>
            <a:off x="10551445" y="317603"/>
            <a:ext cx="1237648" cy="1125916"/>
          </a:xfrm>
          <a:prstGeom prst="rect">
            <a:avLst/>
          </a:prstGeom>
        </p:spPr>
      </p:pic>
      <p:sp>
        <p:nvSpPr>
          <p:cNvPr id="6" name="Title 5">
            <a:extLst>
              <a:ext uri="{FF2B5EF4-FFF2-40B4-BE49-F238E27FC236}">
                <a16:creationId xmlns:a16="http://schemas.microsoft.com/office/drawing/2014/main" id="{0ACF34D0-52DC-A076-53DC-397C7587BD6D}"/>
              </a:ext>
            </a:extLst>
          </p:cNvPr>
          <p:cNvSpPr txBox="1">
            <a:spLocks/>
          </p:cNvSpPr>
          <p:nvPr/>
        </p:nvSpPr>
        <p:spPr>
          <a:xfrm>
            <a:off x="349511" y="533332"/>
            <a:ext cx="8433211" cy="1087581"/>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a:t>
            </a:r>
            <a:r>
              <a:rPr lang="en-US" sz="5400" b="1" i="0" dirty="0" err="1">
                <a:solidFill>
                  <a:srgbClr val="BBBCBC"/>
                </a:solidFill>
                <a:latin typeface="Helvetica Neue"/>
                <a:cs typeface="Helvetica Neue"/>
              </a:rPr>
              <a:t>whoami</a:t>
            </a:r>
            <a:endParaRPr lang="en-US" sz="5400" b="1" i="0" dirty="0">
              <a:solidFill>
                <a:srgbClr val="BBBCBC"/>
              </a:solidFill>
              <a:latin typeface="Helvetica Neue"/>
              <a:cs typeface="Helvetica Neue"/>
            </a:endParaRPr>
          </a:p>
        </p:txBody>
      </p:sp>
      <p:sp>
        <p:nvSpPr>
          <p:cNvPr id="7" name="Subtitle 6">
            <a:extLst>
              <a:ext uri="{FF2B5EF4-FFF2-40B4-BE49-F238E27FC236}">
                <a16:creationId xmlns:a16="http://schemas.microsoft.com/office/drawing/2014/main" id="{E4DA8227-DBCB-5BC1-0D9F-8EA4396ABFF0}"/>
              </a:ext>
            </a:extLst>
          </p:cNvPr>
          <p:cNvSpPr txBox="1">
            <a:spLocks/>
          </p:cNvSpPr>
          <p:nvPr/>
        </p:nvSpPr>
        <p:spPr>
          <a:xfrm>
            <a:off x="402906" y="1593785"/>
            <a:ext cx="10536572" cy="730441"/>
          </a:xfrm>
          <a:prstGeom prst="rect">
            <a:avLst/>
          </a:prstGeom>
        </p:spPr>
        <p:txBody>
          <a:bodyPr>
            <a:no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chemeClr val="bg1"/>
                </a:solidFill>
                <a:latin typeface="Helvetica Neue Medium"/>
                <a:cs typeface="Helvetica Neue Medium"/>
              </a:rPr>
              <a:t>Sr. Cybersecurity Specialist at $gov_agency* </a:t>
            </a:r>
          </a:p>
        </p:txBody>
      </p:sp>
      <p:sp>
        <p:nvSpPr>
          <p:cNvPr id="8" name="TextBox 7">
            <a:extLst>
              <a:ext uri="{FF2B5EF4-FFF2-40B4-BE49-F238E27FC236}">
                <a16:creationId xmlns:a16="http://schemas.microsoft.com/office/drawing/2014/main" id="{075A19A7-5057-CEC1-FE66-9A91285CA060}"/>
              </a:ext>
            </a:extLst>
          </p:cNvPr>
          <p:cNvSpPr txBox="1"/>
          <p:nvPr/>
        </p:nvSpPr>
        <p:spPr>
          <a:xfrm>
            <a:off x="349511" y="5934670"/>
            <a:ext cx="10536572" cy="923330"/>
          </a:xfrm>
          <a:prstGeom prst="rect">
            <a:avLst/>
          </a:prstGeom>
          <a:noFill/>
        </p:spPr>
        <p:txBody>
          <a:bodyPr wrap="square" rtlCol="0">
            <a:spAutoFit/>
          </a:bodyPr>
          <a:lstStyle/>
          <a:p>
            <a:r>
              <a:rPr lang="en-US" dirty="0">
                <a:solidFill>
                  <a:schemeClr val="bg1"/>
                </a:solidFill>
              </a:rPr>
              <a:t>*This presentation and project represent work I conducted while in college and during personal time. The opinions and views expressed in this presentation and the paper are my own and do not necessarily represent the thoughts, opinions, or positions of my current employer.</a:t>
            </a:r>
          </a:p>
        </p:txBody>
      </p:sp>
      <p:sp>
        <p:nvSpPr>
          <p:cNvPr id="9" name="Subtitle 6">
            <a:extLst>
              <a:ext uri="{FF2B5EF4-FFF2-40B4-BE49-F238E27FC236}">
                <a16:creationId xmlns:a16="http://schemas.microsoft.com/office/drawing/2014/main" id="{D78D359D-2516-F8B9-637C-CC0BF69B38B8}"/>
              </a:ext>
            </a:extLst>
          </p:cNvPr>
          <p:cNvSpPr txBox="1">
            <a:spLocks/>
          </p:cNvSpPr>
          <p:nvPr/>
        </p:nvSpPr>
        <p:spPr>
          <a:xfrm>
            <a:off x="402907" y="3109191"/>
            <a:ext cx="9174930"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sp>
        <p:nvSpPr>
          <p:cNvPr id="10" name="Subtitle 6">
            <a:extLst>
              <a:ext uri="{FF2B5EF4-FFF2-40B4-BE49-F238E27FC236}">
                <a16:creationId xmlns:a16="http://schemas.microsoft.com/office/drawing/2014/main" id="{A6FC952C-9D9A-6500-0E9D-2CE4E296C946}"/>
              </a:ext>
            </a:extLst>
          </p:cNvPr>
          <p:cNvSpPr txBox="1">
            <a:spLocks/>
          </p:cNvSpPr>
          <p:nvPr/>
        </p:nvSpPr>
        <p:spPr>
          <a:xfrm>
            <a:off x="402906" y="2183393"/>
            <a:ext cx="9008070"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chemeClr val="bg1"/>
                </a:solidFill>
                <a:latin typeface="Helvetica Neue Medium"/>
                <a:cs typeface="Helvetica Neue Medium"/>
              </a:rPr>
              <a:t>Independent Researcher and Dev </a:t>
            </a:r>
          </a:p>
        </p:txBody>
      </p:sp>
      <p:sp>
        <p:nvSpPr>
          <p:cNvPr id="11" name="Subtitle 6">
            <a:extLst>
              <a:ext uri="{FF2B5EF4-FFF2-40B4-BE49-F238E27FC236}">
                <a16:creationId xmlns:a16="http://schemas.microsoft.com/office/drawing/2014/main" id="{2682B433-CA5E-41B8-B2A7-0C3D2076B73A}"/>
              </a:ext>
            </a:extLst>
          </p:cNvPr>
          <p:cNvSpPr txBox="1">
            <a:spLocks/>
          </p:cNvSpPr>
          <p:nvPr/>
        </p:nvSpPr>
        <p:spPr>
          <a:xfrm>
            <a:off x="402906" y="3471656"/>
            <a:ext cx="9008070"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chemeClr val="bg1"/>
                </a:solidFill>
                <a:latin typeface="Helvetica Neue Medium"/>
                <a:cs typeface="Helvetica Neue Medium"/>
              </a:rPr>
              <a:t>Maker of blinky boards of DC Metro system</a:t>
            </a:r>
          </a:p>
        </p:txBody>
      </p:sp>
      <p:sp>
        <p:nvSpPr>
          <p:cNvPr id="12" name="Subtitle 6">
            <a:extLst>
              <a:ext uri="{FF2B5EF4-FFF2-40B4-BE49-F238E27FC236}">
                <a16:creationId xmlns:a16="http://schemas.microsoft.com/office/drawing/2014/main" id="{623CC04D-3403-CA93-AEB3-B5EA83C05573}"/>
              </a:ext>
            </a:extLst>
          </p:cNvPr>
          <p:cNvSpPr txBox="1">
            <a:spLocks/>
          </p:cNvSpPr>
          <p:nvPr/>
        </p:nvSpPr>
        <p:spPr>
          <a:xfrm>
            <a:off x="349511" y="4937197"/>
            <a:ext cx="9008070" cy="481986"/>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solidFill>
                  <a:schemeClr val="bg1"/>
                </a:solidFill>
                <a:latin typeface="Helvetica Neue Medium"/>
                <a:cs typeface="Helvetica Neue Medium"/>
              </a:rPr>
              <a:t>@LoganArkema – loganarkema.com – OSINTable</a:t>
            </a:r>
          </a:p>
        </p:txBody>
      </p:sp>
      <p:sp>
        <p:nvSpPr>
          <p:cNvPr id="13" name="Subtitle 6">
            <a:extLst>
              <a:ext uri="{FF2B5EF4-FFF2-40B4-BE49-F238E27FC236}">
                <a16:creationId xmlns:a16="http://schemas.microsoft.com/office/drawing/2014/main" id="{0DDBA77C-7DC0-8C4D-F408-47ADACB6BBBE}"/>
              </a:ext>
            </a:extLst>
          </p:cNvPr>
          <p:cNvSpPr txBox="1">
            <a:spLocks/>
          </p:cNvSpPr>
          <p:nvPr/>
        </p:nvSpPr>
        <p:spPr>
          <a:xfrm>
            <a:off x="402906" y="4459841"/>
            <a:ext cx="9008070" cy="481986"/>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u="sng" dirty="0">
                <a:solidFill>
                  <a:schemeClr val="bg1"/>
                </a:solidFill>
                <a:latin typeface="Helvetica Neue Medium"/>
                <a:cs typeface="Helvetica Neue Medium"/>
              </a:rPr>
              <a:t>Contact Info</a:t>
            </a:r>
          </a:p>
        </p:txBody>
      </p:sp>
      <p:pic>
        <p:nvPicPr>
          <p:cNvPr id="3" name="Picture 2" descr="A picture containing text, electronics, circuit&#10;&#10;Description automatically generated">
            <a:extLst>
              <a:ext uri="{FF2B5EF4-FFF2-40B4-BE49-F238E27FC236}">
                <a16:creationId xmlns:a16="http://schemas.microsoft.com/office/drawing/2014/main" id="{D5810E36-4CA6-0014-E941-160B46889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2412" y="3432853"/>
            <a:ext cx="2290849" cy="2094704"/>
          </a:xfrm>
          <a:prstGeom prst="rect">
            <a:avLst/>
          </a:prstGeom>
        </p:spPr>
      </p:pic>
      <p:sp>
        <p:nvSpPr>
          <p:cNvPr id="2" name="Subtitle 6">
            <a:extLst>
              <a:ext uri="{FF2B5EF4-FFF2-40B4-BE49-F238E27FC236}">
                <a16:creationId xmlns:a16="http://schemas.microsoft.com/office/drawing/2014/main" id="{E5A5AE7D-1CF3-3E18-1150-C38CB0B38958}"/>
              </a:ext>
            </a:extLst>
          </p:cNvPr>
          <p:cNvSpPr txBox="1">
            <a:spLocks/>
          </p:cNvSpPr>
          <p:nvPr/>
        </p:nvSpPr>
        <p:spPr>
          <a:xfrm>
            <a:off x="402906" y="2798158"/>
            <a:ext cx="9008070"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chemeClr val="bg1"/>
                </a:solidFill>
                <a:latin typeface="Helvetica Neue Medium"/>
                <a:cs typeface="Helvetica Neue Medium"/>
              </a:rPr>
              <a:t>Union Rep (#OrganizeYourWorkplace)</a:t>
            </a:r>
          </a:p>
        </p:txBody>
      </p:sp>
    </p:spTree>
    <p:custDataLst>
      <p:tags r:id="rId1"/>
    </p:custDataLst>
    <p:extLst>
      <p:ext uri="{BB962C8B-B14F-4D97-AF65-F5344CB8AC3E}">
        <p14:creationId xmlns:p14="http://schemas.microsoft.com/office/powerpoint/2010/main" val="3181445950"/>
      </p:ext>
    </p:extLst>
  </p:cSld>
  <p:clrMapOvr>
    <a:masterClrMapping/>
  </p:clrMapOvr>
  <mc:AlternateContent xmlns:mc="http://schemas.openxmlformats.org/markup-compatibility/2006">
    <mc:Choice xmlns:p14="http://schemas.microsoft.com/office/powerpoint/2010/main" Requires="p14">
      <p:transition spd="slow" p14:dur="2000" advTm="85129"/>
    </mc:Choice>
    <mc:Fallback>
      <p:transition spd="slow" advTm="851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A6A123-58F1-9548-3A7A-4AC60D4F6316}"/>
              </a:ext>
            </a:extLst>
          </p:cNvPr>
          <p:cNvPicPr>
            <a:picLocks noChangeAspect="1"/>
          </p:cNvPicPr>
          <p:nvPr/>
        </p:nvPicPr>
        <p:blipFill>
          <a:blip r:embed="rId3"/>
          <a:stretch>
            <a:fillRect/>
          </a:stretch>
        </p:blipFill>
        <p:spPr>
          <a:xfrm>
            <a:off x="10551445" y="317603"/>
            <a:ext cx="1237648" cy="1125916"/>
          </a:xfrm>
          <a:prstGeom prst="rect">
            <a:avLst/>
          </a:prstGeom>
        </p:spPr>
      </p:pic>
      <p:sp>
        <p:nvSpPr>
          <p:cNvPr id="6" name="Title 5">
            <a:extLst>
              <a:ext uri="{FF2B5EF4-FFF2-40B4-BE49-F238E27FC236}">
                <a16:creationId xmlns:a16="http://schemas.microsoft.com/office/drawing/2014/main" id="{0ACF34D0-52DC-A076-53DC-397C7587BD6D}"/>
              </a:ext>
            </a:extLst>
          </p:cNvPr>
          <p:cNvSpPr txBox="1">
            <a:spLocks/>
          </p:cNvSpPr>
          <p:nvPr/>
        </p:nvSpPr>
        <p:spPr>
          <a:xfrm>
            <a:off x="349511" y="509401"/>
            <a:ext cx="8433211" cy="1087581"/>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Privacy Today</a:t>
            </a:r>
          </a:p>
        </p:txBody>
      </p:sp>
      <p:sp>
        <p:nvSpPr>
          <p:cNvPr id="13" name="Content Placeholder 2">
            <a:extLst>
              <a:ext uri="{FF2B5EF4-FFF2-40B4-BE49-F238E27FC236}">
                <a16:creationId xmlns:a16="http://schemas.microsoft.com/office/drawing/2014/main" id="{4C6B8078-EA17-BD05-3F83-450D1A044A25}"/>
              </a:ext>
            </a:extLst>
          </p:cNvPr>
          <p:cNvSpPr txBox="1">
            <a:spLocks/>
          </p:cNvSpPr>
          <p:nvPr/>
        </p:nvSpPr>
        <p:spPr>
          <a:xfrm>
            <a:off x="349511" y="2418239"/>
            <a:ext cx="6190305" cy="1702911"/>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3200" b="0" i="0" kern="1200">
                <a:solidFill>
                  <a:schemeClr val="tx1"/>
                </a:solidFill>
                <a:latin typeface="Adobe Caslon Pro"/>
                <a:ea typeface="+mn-ea"/>
                <a:cs typeface="Adobe Caslon Pro"/>
              </a:defRPr>
            </a:lvl1pPr>
            <a:lvl2pPr marL="457200" indent="0" algn="l" defTabSz="457200" rtl="0" eaLnBrk="1" latinLnBrk="0" hangingPunct="1">
              <a:spcBef>
                <a:spcPct val="20000"/>
              </a:spcBef>
              <a:buFont typeface="Arial"/>
              <a:buNone/>
              <a:defRPr sz="2800" b="0" i="0" kern="1200">
                <a:solidFill>
                  <a:schemeClr val="tx1"/>
                </a:solidFill>
                <a:latin typeface="Adobe Caslon Pro"/>
                <a:ea typeface="+mn-ea"/>
                <a:cs typeface="Adobe Caslon Pro"/>
              </a:defRPr>
            </a:lvl2pPr>
            <a:lvl3pPr marL="914400" indent="0" algn="l" defTabSz="457200" rtl="0" eaLnBrk="1" latinLnBrk="0" hangingPunct="1">
              <a:spcBef>
                <a:spcPct val="20000"/>
              </a:spcBef>
              <a:buFont typeface="Arial"/>
              <a:buNone/>
              <a:defRPr sz="2400" b="0" i="0" kern="1200">
                <a:solidFill>
                  <a:schemeClr val="tx1"/>
                </a:solidFill>
                <a:latin typeface="Adobe Caslon Pro"/>
                <a:ea typeface="+mn-ea"/>
                <a:cs typeface="Adobe Caslon Pro"/>
              </a:defRPr>
            </a:lvl3pPr>
            <a:lvl4pPr marL="1371600" indent="0" algn="l" defTabSz="457200" rtl="0" eaLnBrk="1" latinLnBrk="0" hangingPunct="1">
              <a:spcBef>
                <a:spcPct val="20000"/>
              </a:spcBef>
              <a:buFont typeface="Arial"/>
              <a:buNone/>
              <a:defRPr sz="2000" b="0" i="0" kern="1200">
                <a:solidFill>
                  <a:schemeClr val="tx1"/>
                </a:solidFill>
                <a:latin typeface="Adobe Caslon Pro"/>
                <a:ea typeface="+mn-ea"/>
                <a:cs typeface="Adobe Caslon Pro"/>
              </a:defRPr>
            </a:lvl4pPr>
            <a:lvl5pPr marL="1828800" indent="0" algn="l" defTabSz="457200" rtl="0" eaLnBrk="1" latinLnBrk="0" hangingPunct="1">
              <a:spcBef>
                <a:spcPct val="20000"/>
              </a:spcBef>
              <a:buFont typeface="Arial"/>
              <a:buNone/>
              <a:defRPr sz="2000" b="0" i="0" kern="1200">
                <a:solidFill>
                  <a:schemeClr val="tx1"/>
                </a:solidFill>
                <a:latin typeface="Adobe Caslon Pro"/>
                <a:ea typeface="+mn-ea"/>
                <a:cs typeface="Adobe Caslon Pro"/>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20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20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2000" kern="1200">
                <a:solidFill>
                  <a:schemeClr val="tx1"/>
                </a:solidFill>
                <a:latin typeface="+mn-lt"/>
                <a:ea typeface="+mn-ea"/>
                <a:cs typeface="+mn-cs"/>
              </a:defRPr>
            </a:lvl9pPr>
          </a:lstStyle>
          <a:p>
            <a:pPr>
              <a:lnSpc>
                <a:spcPct val="120000"/>
              </a:lnSpc>
            </a:pPr>
            <a:r>
              <a:rPr lang="en-US" sz="3000" dirty="0">
                <a:solidFill>
                  <a:schemeClr val="bg1"/>
                </a:solidFill>
              </a:rPr>
              <a:t>Most privacy work is “server side”</a:t>
            </a:r>
          </a:p>
          <a:p>
            <a:pPr marL="800100" lvl="1" indent="-342900">
              <a:lnSpc>
                <a:spcPct val="120000"/>
              </a:lnSpc>
              <a:buFont typeface="Arial" panose="020B0604020202020204" pitchFamily="34" charset="0"/>
              <a:buChar char="•"/>
            </a:pPr>
            <a:r>
              <a:rPr lang="en-US" sz="2000" dirty="0">
                <a:solidFill>
                  <a:schemeClr val="bg1"/>
                </a:solidFill>
              </a:rPr>
              <a:t>An accurate threat model for most users most of the time</a:t>
            </a:r>
            <a:endParaRPr lang="en-US" sz="1600" dirty="0">
              <a:solidFill>
                <a:schemeClr val="bg1"/>
              </a:solidFill>
            </a:endParaRPr>
          </a:p>
          <a:p>
            <a:pPr>
              <a:lnSpc>
                <a:spcPct val="120000"/>
              </a:lnSpc>
            </a:pPr>
            <a:endParaRPr lang="en-US" sz="2400" dirty="0"/>
          </a:p>
          <a:p>
            <a:pPr lvl="1">
              <a:lnSpc>
                <a:spcPct val="120000"/>
              </a:lnSpc>
            </a:pPr>
            <a:endParaRPr lang="en-US" sz="2000" dirty="0"/>
          </a:p>
        </p:txBody>
      </p:sp>
      <p:pic>
        <p:nvPicPr>
          <p:cNvPr id="20" name="Picture 19">
            <a:extLst>
              <a:ext uri="{FF2B5EF4-FFF2-40B4-BE49-F238E27FC236}">
                <a16:creationId xmlns:a16="http://schemas.microsoft.com/office/drawing/2014/main" id="{044E8395-3EA0-CF17-DB4E-A3AA1935490E}"/>
              </a:ext>
            </a:extLst>
          </p:cNvPr>
          <p:cNvPicPr>
            <a:picLocks noChangeAspect="1"/>
          </p:cNvPicPr>
          <p:nvPr/>
        </p:nvPicPr>
        <p:blipFill>
          <a:blip r:embed="rId4"/>
          <a:stretch>
            <a:fillRect/>
          </a:stretch>
        </p:blipFill>
        <p:spPr>
          <a:xfrm>
            <a:off x="7883477" y="2590359"/>
            <a:ext cx="3761909" cy="2758733"/>
          </a:xfrm>
          <a:prstGeom prst="rect">
            <a:avLst/>
          </a:prstGeom>
        </p:spPr>
      </p:pic>
      <p:cxnSp>
        <p:nvCxnSpPr>
          <p:cNvPr id="22" name="Straight Arrow Connector 21">
            <a:extLst>
              <a:ext uri="{FF2B5EF4-FFF2-40B4-BE49-F238E27FC236}">
                <a16:creationId xmlns:a16="http://schemas.microsoft.com/office/drawing/2014/main" id="{9ADEC593-E3DC-B301-BD2C-C7C4B0AFF57B}"/>
              </a:ext>
            </a:extLst>
          </p:cNvPr>
          <p:cNvCxnSpPr>
            <a:cxnSpLocks/>
          </p:cNvCxnSpPr>
          <p:nvPr/>
        </p:nvCxnSpPr>
        <p:spPr>
          <a:xfrm flipV="1">
            <a:off x="5716613" y="3969725"/>
            <a:ext cx="1863677" cy="1291293"/>
          </a:xfrm>
          <a:prstGeom prst="straightConnector1">
            <a:avLst/>
          </a:prstGeom>
          <a:ln w="38100">
            <a:solidFill>
              <a:schemeClr val="bg1"/>
            </a:solidFill>
            <a:tailEnd type="triangle"/>
          </a:ln>
        </p:spPr>
        <p:style>
          <a:lnRef idx="1">
            <a:schemeClr val="accent3"/>
          </a:lnRef>
          <a:fillRef idx="0">
            <a:schemeClr val="accent3"/>
          </a:fillRef>
          <a:effectRef idx="0">
            <a:schemeClr val="accent3"/>
          </a:effectRef>
          <a:fontRef idx="minor">
            <a:schemeClr val="tx1"/>
          </a:fontRef>
        </p:style>
      </p:cxnSp>
      <p:pic>
        <p:nvPicPr>
          <p:cNvPr id="24" name="Graphic 23" descr="Laptop with solid fill">
            <a:extLst>
              <a:ext uri="{FF2B5EF4-FFF2-40B4-BE49-F238E27FC236}">
                <a16:creationId xmlns:a16="http://schemas.microsoft.com/office/drawing/2014/main" id="{3B30B012-7FA8-63FB-7E19-37E7D84790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96659" y="4260127"/>
            <a:ext cx="2001781" cy="2001781"/>
          </a:xfrm>
          <a:prstGeom prst="rect">
            <a:avLst/>
          </a:prstGeom>
        </p:spPr>
      </p:pic>
      <p:pic>
        <p:nvPicPr>
          <p:cNvPr id="26" name="Picture 25">
            <a:extLst>
              <a:ext uri="{FF2B5EF4-FFF2-40B4-BE49-F238E27FC236}">
                <a16:creationId xmlns:a16="http://schemas.microsoft.com/office/drawing/2014/main" id="{60F99B09-A631-19A9-8A53-41265CBAE39F}"/>
              </a:ext>
            </a:extLst>
          </p:cNvPr>
          <p:cNvPicPr>
            <a:picLocks noChangeAspect="1"/>
          </p:cNvPicPr>
          <p:nvPr/>
        </p:nvPicPr>
        <p:blipFill rotWithShape="1">
          <a:blip r:embed="rId7">
            <a:extLst>
              <a:ext uri="{28A0092B-C50C-407E-A947-70E740481C1C}">
                <a14:useLocalDpi xmlns:a14="http://schemas.microsoft.com/office/drawing/2010/main" val="0"/>
              </a:ext>
            </a:extLst>
          </a:blip>
          <a:srcRect l="36172" r="46359"/>
          <a:stretch/>
        </p:blipFill>
        <p:spPr>
          <a:xfrm>
            <a:off x="8699560" y="2379746"/>
            <a:ext cx="2129741" cy="1181100"/>
          </a:xfrm>
          <a:prstGeom prst="rect">
            <a:avLst/>
          </a:prstGeom>
        </p:spPr>
      </p:pic>
    </p:spTree>
    <p:custDataLst>
      <p:tags r:id="rId1"/>
    </p:custDataLst>
    <p:extLst>
      <p:ext uri="{BB962C8B-B14F-4D97-AF65-F5344CB8AC3E}">
        <p14:creationId xmlns:p14="http://schemas.microsoft.com/office/powerpoint/2010/main" val="1944661086"/>
      </p:ext>
    </p:extLst>
  </p:cSld>
  <p:clrMapOvr>
    <a:masterClrMapping/>
  </p:clrMapOvr>
  <mc:AlternateContent xmlns:mc="http://schemas.openxmlformats.org/markup-compatibility/2006">
    <mc:Choice xmlns:p14="http://schemas.microsoft.com/office/powerpoint/2010/main" Requires="p14">
      <p:transition spd="slow" p14:dur="2000" advTm="60539"/>
    </mc:Choice>
    <mc:Fallback>
      <p:transition spd="slow" advTm="605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A6A123-58F1-9548-3A7A-4AC60D4F6316}"/>
              </a:ext>
            </a:extLst>
          </p:cNvPr>
          <p:cNvPicPr>
            <a:picLocks noChangeAspect="1"/>
          </p:cNvPicPr>
          <p:nvPr/>
        </p:nvPicPr>
        <p:blipFill>
          <a:blip r:embed="rId3"/>
          <a:stretch>
            <a:fillRect/>
          </a:stretch>
        </p:blipFill>
        <p:spPr>
          <a:xfrm>
            <a:off x="10551445" y="317603"/>
            <a:ext cx="1237648" cy="1125916"/>
          </a:xfrm>
          <a:prstGeom prst="rect">
            <a:avLst/>
          </a:prstGeom>
        </p:spPr>
      </p:pic>
      <p:sp>
        <p:nvSpPr>
          <p:cNvPr id="6" name="Title 5">
            <a:extLst>
              <a:ext uri="{FF2B5EF4-FFF2-40B4-BE49-F238E27FC236}">
                <a16:creationId xmlns:a16="http://schemas.microsoft.com/office/drawing/2014/main" id="{0ACF34D0-52DC-A076-53DC-397C7587BD6D}"/>
              </a:ext>
            </a:extLst>
          </p:cNvPr>
          <p:cNvSpPr txBox="1">
            <a:spLocks/>
          </p:cNvSpPr>
          <p:nvPr/>
        </p:nvSpPr>
        <p:spPr>
          <a:xfrm>
            <a:off x="349510" y="509401"/>
            <a:ext cx="9404089" cy="1087581"/>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~coming (127.0.0.1 coming)</a:t>
            </a:r>
          </a:p>
        </p:txBody>
      </p:sp>
      <p:pic>
        <p:nvPicPr>
          <p:cNvPr id="8" name="Graphic 7" descr="Laptop with solid fill">
            <a:extLst>
              <a:ext uri="{FF2B5EF4-FFF2-40B4-BE49-F238E27FC236}">
                <a16:creationId xmlns:a16="http://schemas.microsoft.com/office/drawing/2014/main" id="{E96F1B5C-3E69-6BCB-CE54-8AFB382BC6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72312" y="3870239"/>
            <a:ext cx="2001781" cy="2001781"/>
          </a:xfrm>
          <a:prstGeom prst="rect">
            <a:avLst/>
          </a:prstGeom>
        </p:spPr>
      </p:pic>
      <p:sp>
        <p:nvSpPr>
          <p:cNvPr id="9" name="TextBox 8">
            <a:extLst>
              <a:ext uri="{FF2B5EF4-FFF2-40B4-BE49-F238E27FC236}">
                <a16:creationId xmlns:a16="http://schemas.microsoft.com/office/drawing/2014/main" id="{9C3D7C2C-F653-B994-1BC1-5D8A33B822D1}"/>
              </a:ext>
            </a:extLst>
          </p:cNvPr>
          <p:cNvSpPr txBox="1"/>
          <p:nvPr/>
        </p:nvSpPr>
        <p:spPr>
          <a:xfrm>
            <a:off x="9153539" y="4958181"/>
            <a:ext cx="2465085" cy="400110"/>
          </a:xfrm>
          <a:prstGeom prst="rect">
            <a:avLst/>
          </a:prstGeom>
          <a:noFill/>
        </p:spPr>
        <p:txBody>
          <a:bodyPr wrap="square" rtlCol="0">
            <a:spAutoFit/>
          </a:bodyPr>
          <a:lstStyle/>
          <a:p>
            <a:pPr algn="ctr"/>
            <a:r>
              <a:rPr lang="en-US" sz="2000" dirty="0">
                <a:solidFill>
                  <a:schemeClr val="bg1"/>
                </a:solidFill>
              </a:rPr>
              <a:t>Web sites and cache</a:t>
            </a:r>
          </a:p>
        </p:txBody>
      </p:sp>
      <p:sp>
        <p:nvSpPr>
          <p:cNvPr id="10" name="TextBox 9">
            <a:extLst>
              <a:ext uri="{FF2B5EF4-FFF2-40B4-BE49-F238E27FC236}">
                <a16:creationId xmlns:a16="http://schemas.microsoft.com/office/drawing/2014/main" id="{7F5EC39D-A77D-B4D0-530E-5A304D6647FD}"/>
              </a:ext>
            </a:extLst>
          </p:cNvPr>
          <p:cNvSpPr txBox="1"/>
          <p:nvPr/>
        </p:nvSpPr>
        <p:spPr>
          <a:xfrm>
            <a:off x="5609928" y="4721383"/>
            <a:ext cx="1872004" cy="400110"/>
          </a:xfrm>
          <a:prstGeom prst="rect">
            <a:avLst/>
          </a:prstGeom>
          <a:noFill/>
        </p:spPr>
        <p:txBody>
          <a:bodyPr wrap="square" rtlCol="0">
            <a:spAutoFit/>
          </a:bodyPr>
          <a:lstStyle/>
          <a:p>
            <a:pPr algn="ctr"/>
            <a:r>
              <a:rPr lang="en-US" sz="2000" dirty="0">
                <a:solidFill>
                  <a:schemeClr val="bg1"/>
                </a:solidFill>
              </a:rPr>
              <a:t>App installs</a:t>
            </a:r>
          </a:p>
        </p:txBody>
      </p:sp>
      <p:sp>
        <p:nvSpPr>
          <p:cNvPr id="11" name="TextBox 10">
            <a:extLst>
              <a:ext uri="{FF2B5EF4-FFF2-40B4-BE49-F238E27FC236}">
                <a16:creationId xmlns:a16="http://schemas.microsoft.com/office/drawing/2014/main" id="{F8CC7F48-FDA6-9B3A-5A07-34DF79204F44}"/>
              </a:ext>
            </a:extLst>
          </p:cNvPr>
          <p:cNvSpPr txBox="1"/>
          <p:nvPr/>
        </p:nvSpPr>
        <p:spPr>
          <a:xfrm>
            <a:off x="5500560" y="5541221"/>
            <a:ext cx="2001781" cy="400110"/>
          </a:xfrm>
          <a:prstGeom prst="rect">
            <a:avLst/>
          </a:prstGeom>
          <a:noFill/>
        </p:spPr>
        <p:txBody>
          <a:bodyPr wrap="square" rtlCol="0">
            <a:spAutoFit/>
          </a:bodyPr>
          <a:lstStyle/>
          <a:p>
            <a:pPr algn="ctr"/>
            <a:r>
              <a:rPr lang="en-US" sz="2000" dirty="0">
                <a:solidFill>
                  <a:schemeClr val="bg1"/>
                </a:solidFill>
              </a:rPr>
              <a:t>Sensitive app use</a:t>
            </a:r>
          </a:p>
        </p:txBody>
      </p:sp>
      <p:sp>
        <p:nvSpPr>
          <p:cNvPr id="12" name="TextBox 11">
            <a:extLst>
              <a:ext uri="{FF2B5EF4-FFF2-40B4-BE49-F238E27FC236}">
                <a16:creationId xmlns:a16="http://schemas.microsoft.com/office/drawing/2014/main" id="{237D1890-B54E-C259-9C7A-150F1F7E0891}"/>
              </a:ext>
            </a:extLst>
          </p:cNvPr>
          <p:cNvSpPr txBox="1"/>
          <p:nvPr/>
        </p:nvSpPr>
        <p:spPr>
          <a:xfrm>
            <a:off x="9153539" y="4504779"/>
            <a:ext cx="2249302" cy="400110"/>
          </a:xfrm>
          <a:prstGeom prst="rect">
            <a:avLst/>
          </a:prstGeom>
          <a:noFill/>
        </p:spPr>
        <p:txBody>
          <a:bodyPr wrap="square" rtlCol="0">
            <a:spAutoFit/>
          </a:bodyPr>
          <a:lstStyle/>
          <a:p>
            <a:pPr algn="ctr"/>
            <a:r>
              <a:rPr lang="en-US" sz="2000" dirty="0">
                <a:solidFill>
                  <a:schemeClr val="bg1"/>
                </a:solidFill>
              </a:rPr>
              <a:t>Documents opened</a:t>
            </a:r>
          </a:p>
        </p:txBody>
      </p:sp>
      <p:cxnSp>
        <p:nvCxnSpPr>
          <p:cNvPr id="14" name="Straight Connector 13">
            <a:extLst>
              <a:ext uri="{FF2B5EF4-FFF2-40B4-BE49-F238E27FC236}">
                <a16:creationId xmlns:a16="http://schemas.microsoft.com/office/drawing/2014/main" id="{52349C0E-9F1A-894B-E03D-EAB698CFC595}"/>
              </a:ext>
            </a:extLst>
          </p:cNvPr>
          <p:cNvCxnSpPr>
            <a:cxnSpLocks/>
          </p:cNvCxnSpPr>
          <p:nvPr/>
        </p:nvCxnSpPr>
        <p:spPr>
          <a:xfrm>
            <a:off x="8373203" y="5518730"/>
            <a:ext cx="0" cy="294782"/>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DCCA3D66-8147-3A0F-E42E-FC31007D3E98}"/>
              </a:ext>
            </a:extLst>
          </p:cNvPr>
          <p:cNvCxnSpPr>
            <a:cxnSpLocks/>
          </p:cNvCxnSpPr>
          <p:nvPr/>
        </p:nvCxnSpPr>
        <p:spPr>
          <a:xfrm flipH="1">
            <a:off x="7372312" y="5471061"/>
            <a:ext cx="109620" cy="194152"/>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16" name="Content Placeholder 2">
            <a:extLst>
              <a:ext uri="{FF2B5EF4-FFF2-40B4-BE49-F238E27FC236}">
                <a16:creationId xmlns:a16="http://schemas.microsoft.com/office/drawing/2014/main" id="{890EC3E9-41CC-7970-A0D2-0EB9C7D8721F}"/>
              </a:ext>
            </a:extLst>
          </p:cNvPr>
          <p:cNvSpPr txBox="1">
            <a:spLocks/>
          </p:cNvSpPr>
          <p:nvPr/>
        </p:nvSpPr>
        <p:spPr>
          <a:xfrm>
            <a:off x="349511" y="1836158"/>
            <a:ext cx="6502023" cy="2347995"/>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3200" b="0" i="0" kern="1200">
                <a:solidFill>
                  <a:schemeClr val="tx1"/>
                </a:solidFill>
                <a:latin typeface="Adobe Caslon Pro"/>
                <a:ea typeface="+mn-ea"/>
                <a:cs typeface="Adobe Caslon Pro"/>
              </a:defRPr>
            </a:lvl1pPr>
            <a:lvl2pPr marL="457200" indent="0" algn="l" defTabSz="457200" rtl="0" eaLnBrk="1" latinLnBrk="0" hangingPunct="1">
              <a:spcBef>
                <a:spcPct val="20000"/>
              </a:spcBef>
              <a:buFont typeface="Arial"/>
              <a:buNone/>
              <a:defRPr sz="2800" b="0" i="0" kern="1200">
                <a:solidFill>
                  <a:schemeClr val="tx1"/>
                </a:solidFill>
                <a:latin typeface="Adobe Caslon Pro"/>
                <a:ea typeface="+mn-ea"/>
                <a:cs typeface="Adobe Caslon Pro"/>
              </a:defRPr>
            </a:lvl2pPr>
            <a:lvl3pPr marL="914400" indent="0" algn="l" defTabSz="457200" rtl="0" eaLnBrk="1" latinLnBrk="0" hangingPunct="1">
              <a:spcBef>
                <a:spcPct val="20000"/>
              </a:spcBef>
              <a:buFont typeface="Arial"/>
              <a:buNone/>
              <a:defRPr sz="2400" b="0" i="0" kern="1200">
                <a:solidFill>
                  <a:schemeClr val="tx1"/>
                </a:solidFill>
                <a:latin typeface="Adobe Caslon Pro"/>
                <a:ea typeface="+mn-ea"/>
                <a:cs typeface="Adobe Caslon Pro"/>
              </a:defRPr>
            </a:lvl3pPr>
            <a:lvl4pPr marL="1371600" indent="0" algn="l" defTabSz="457200" rtl="0" eaLnBrk="1" latinLnBrk="0" hangingPunct="1">
              <a:spcBef>
                <a:spcPct val="20000"/>
              </a:spcBef>
              <a:buFont typeface="Arial"/>
              <a:buNone/>
              <a:defRPr sz="2000" b="0" i="0" kern="1200">
                <a:solidFill>
                  <a:schemeClr val="tx1"/>
                </a:solidFill>
                <a:latin typeface="Adobe Caslon Pro"/>
                <a:ea typeface="+mn-ea"/>
                <a:cs typeface="Adobe Caslon Pro"/>
              </a:defRPr>
            </a:lvl4pPr>
            <a:lvl5pPr marL="1828800" indent="0" algn="l" defTabSz="457200" rtl="0" eaLnBrk="1" latinLnBrk="0" hangingPunct="1">
              <a:spcBef>
                <a:spcPct val="20000"/>
              </a:spcBef>
              <a:buFont typeface="Arial"/>
              <a:buNone/>
              <a:defRPr sz="2000" b="0" i="0" kern="1200">
                <a:solidFill>
                  <a:schemeClr val="tx1"/>
                </a:solidFill>
                <a:latin typeface="Adobe Caslon Pro"/>
                <a:ea typeface="+mn-ea"/>
                <a:cs typeface="Adobe Caslon Pro"/>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20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20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2000" kern="1200">
                <a:solidFill>
                  <a:schemeClr val="tx1"/>
                </a:solidFill>
                <a:latin typeface="+mn-lt"/>
                <a:ea typeface="+mn-ea"/>
                <a:cs typeface="+mn-cs"/>
              </a:defRPr>
            </a:lvl9pPr>
          </a:lstStyle>
          <a:p>
            <a:pPr>
              <a:lnSpc>
                <a:spcPct val="120000"/>
              </a:lnSpc>
            </a:pPr>
            <a:r>
              <a:rPr lang="en-US" sz="3000" dirty="0">
                <a:solidFill>
                  <a:schemeClr val="bg1"/>
                </a:solidFill>
              </a:rPr>
              <a:t>What about your machine?</a:t>
            </a:r>
          </a:p>
          <a:p>
            <a:pPr marL="914400" lvl="1" indent="-457200">
              <a:lnSpc>
                <a:spcPct val="150000"/>
              </a:lnSpc>
              <a:buFont typeface="Arial" panose="020B0604020202020204" pitchFamily="34" charset="0"/>
              <a:buChar char="•"/>
            </a:pPr>
            <a:r>
              <a:rPr lang="en-US" sz="2000" dirty="0">
                <a:solidFill>
                  <a:schemeClr val="bg1"/>
                </a:solidFill>
              </a:rPr>
              <a:t>Incentives for caching data</a:t>
            </a:r>
          </a:p>
          <a:p>
            <a:pPr marL="914400" lvl="1" indent="-457200">
              <a:lnSpc>
                <a:spcPct val="150000"/>
              </a:lnSpc>
              <a:buFont typeface="Arial" panose="020B0604020202020204" pitchFamily="34" charset="0"/>
              <a:buChar char="•"/>
            </a:pPr>
            <a:r>
              <a:rPr lang="en-US" sz="2000" dirty="0">
                <a:solidFill>
                  <a:schemeClr val="bg1"/>
                </a:solidFill>
              </a:rPr>
              <a:t>“Leave behind” sensitive information (residue)</a:t>
            </a:r>
          </a:p>
          <a:p>
            <a:pPr marL="914400" lvl="1" indent="-457200">
              <a:lnSpc>
                <a:spcPct val="150000"/>
              </a:lnSpc>
              <a:buFont typeface="Arial" panose="020B0604020202020204" pitchFamily="34" charset="0"/>
              <a:buChar char="•"/>
            </a:pPr>
            <a:r>
              <a:rPr lang="en-US" sz="2000" dirty="0">
                <a:solidFill>
                  <a:schemeClr val="bg1"/>
                </a:solidFill>
              </a:rPr>
              <a:t>User knowledge and consent?</a:t>
            </a:r>
          </a:p>
          <a:p>
            <a:pPr marL="914400" lvl="1" indent="-457200">
              <a:lnSpc>
                <a:spcPct val="120000"/>
              </a:lnSpc>
              <a:buFont typeface="Arial" panose="020B0604020202020204" pitchFamily="34" charset="0"/>
              <a:buChar char="•"/>
            </a:pPr>
            <a:endParaRPr lang="en-US" sz="1600" dirty="0">
              <a:solidFill>
                <a:schemeClr val="bg1"/>
              </a:solidFill>
            </a:endParaRPr>
          </a:p>
        </p:txBody>
      </p:sp>
      <p:cxnSp>
        <p:nvCxnSpPr>
          <p:cNvPr id="19" name="Straight Connector 18">
            <a:extLst>
              <a:ext uri="{FF2B5EF4-FFF2-40B4-BE49-F238E27FC236}">
                <a16:creationId xmlns:a16="http://schemas.microsoft.com/office/drawing/2014/main" id="{69EA338D-C985-E2A5-219E-36754ECB34C2}"/>
              </a:ext>
            </a:extLst>
          </p:cNvPr>
          <p:cNvCxnSpPr/>
          <p:nvPr/>
        </p:nvCxnSpPr>
        <p:spPr>
          <a:xfrm flipH="1">
            <a:off x="9131505" y="5192189"/>
            <a:ext cx="204511"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BC353D49-F143-4DC9-FCB4-C8D138E092C6}"/>
              </a:ext>
            </a:extLst>
          </p:cNvPr>
          <p:cNvCxnSpPr/>
          <p:nvPr/>
        </p:nvCxnSpPr>
        <p:spPr>
          <a:xfrm flipH="1">
            <a:off x="9098454" y="4726868"/>
            <a:ext cx="171735" cy="166295"/>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C222C31D-03DC-C67D-0A5B-E4DC9A66DAD9}"/>
              </a:ext>
            </a:extLst>
          </p:cNvPr>
          <p:cNvSpPr txBox="1"/>
          <p:nvPr/>
        </p:nvSpPr>
        <p:spPr>
          <a:xfrm>
            <a:off x="7080263" y="5821478"/>
            <a:ext cx="2862550" cy="400110"/>
          </a:xfrm>
          <a:prstGeom prst="rect">
            <a:avLst/>
          </a:prstGeom>
          <a:noFill/>
        </p:spPr>
        <p:txBody>
          <a:bodyPr wrap="square" rtlCol="0">
            <a:spAutoFit/>
          </a:bodyPr>
          <a:lstStyle/>
          <a:p>
            <a:pPr algn="ctr"/>
            <a:r>
              <a:rPr lang="en-US" sz="2000" dirty="0">
                <a:solidFill>
                  <a:schemeClr val="bg1"/>
                </a:solidFill>
              </a:rPr>
              <a:t>Chat logs and timestamps</a:t>
            </a:r>
          </a:p>
        </p:txBody>
      </p:sp>
      <p:cxnSp>
        <p:nvCxnSpPr>
          <p:cNvPr id="25" name="Straight Connector 24">
            <a:extLst>
              <a:ext uri="{FF2B5EF4-FFF2-40B4-BE49-F238E27FC236}">
                <a16:creationId xmlns:a16="http://schemas.microsoft.com/office/drawing/2014/main" id="{DC6EA6E6-E4CC-A1D1-FFDA-419894EF9E12}"/>
              </a:ext>
            </a:extLst>
          </p:cNvPr>
          <p:cNvCxnSpPr>
            <a:cxnSpLocks/>
          </p:cNvCxnSpPr>
          <p:nvPr/>
        </p:nvCxnSpPr>
        <p:spPr>
          <a:xfrm flipH="1">
            <a:off x="7239000" y="4932327"/>
            <a:ext cx="368273"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1851451055"/>
      </p:ext>
    </p:extLst>
  </p:cSld>
  <p:clrMapOvr>
    <a:masterClrMapping/>
  </p:clrMapOvr>
  <mc:AlternateContent xmlns:mc="http://schemas.openxmlformats.org/markup-compatibility/2006">
    <mc:Choice xmlns:p14="http://schemas.microsoft.com/office/powerpoint/2010/main" Requires="p14">
      <p:transition spd="slow" p14:dur="2000" advTm="163020"/>
    </mc:Choice>
    <mc:Fallback>
      <p:transition spd="slow" advTm="1630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6"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31" descr="Jail outline">
            <a:extLst>
              <a:ext uri="{FF2B5EF4-FFF2-40B4-BE49-F238E27FC236}">
                <a16:creationId xmlns:a16="http://schemas.microsoft.com/office/drawing/2014/main" id="{C5BD8EA7-27D2-4E93-0491-9BFAC7D53B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27669" y="3493194"/>
            <a:ext cx="2197895" cy="2197895"/>
          </a:xfrm>
          <a:prstGeom prst="rect">
            <a:avLst/>
          </a:prstGeom>
        </p:spPr>
      </p:pic>
      <p:pic>
        <p:nvPicPr>
          <p:cNvPr id="4" name="Picture 3">
            <a:extLst>
              <a:ext uri="{FF2B5EF4-FFF2-40B4-BE49-F238E27FC236}">
                <a16:creationId xmlns:a16="http://schemas.microsoft.com/office/drawing/2014/main" id="{F7A6A123-58F1-9548-3A7A-4AC60D4F6316}"/>
              </a:ext>
            </a:extLst>
          </p:cNvPr>
          <p:cNvPicPr>
            <a:picLocks noChangeAspect="1"/>
          </p:cNvPicPr>
          <p:nvPr/>
        </p:nvPicPr>
        <p:blipFill>
          <a:blip r:embed="rId5"/>
          <a:stretch>
            <a:fillRect/>
          </a:stretch>
        </p:blipFill>
        <p:spPr>
          <a:xfrm>
            <a:off x="10551445" y="317603"/>
            <a:ext cx="1237648" cy="1125916"/>
          </a:xfrm>
          <a:prstGeom prst="rect">
            <a:avLst/>
          </a:prstGeom>
        </p:spPr>
      </p:pic>
      <p:sp>
        <p:nvSpPr>
          <p:cNvPr id="6" name="Title 5">
            <a:extLst>
              <a:ext uri="{FF2B5EF4-FFF2-40B4-BE49-F238E27FC236}">
                <a16:creationId xmlns:a16="http://schemas.microsoft.com/office/drawing/2014/main" id="{0ACF34D0-52DC-A076-53DC-397C7587BD6D}"/>
              </a:ext>
            </a:extLst>
          </p:cNvPr>
          <p:cNvSpPr txBox="1">
            <a:spLocks/>
          </p:cNvSpPr>
          <p:nvPr/>
        </p:nvSpPr>
        <p:spPr>
          <a:xfrm>
            <a:off x="349510" y="509401"/>
            <a:ext cx="9404089" cy="1087581"/>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Enter ResidueFree</a:t>
            </a:r>
          </a:p>
        </p:txBody>
      </p:sp>
      <p:pic>
        <p:nvPicPr>
          <p:cNvPr id="8" name="Graphic 7" descr="Laptop with solid fill">
            <a:extLst>
              <a:ext uri="{FF2B5EF4-FFF2-40B4-BE49-F238E27FC236}">
                <a16:creationId xmlns:a16="http://schemas.microsoft.com/office/drawing/2014/main" id="{E96F1B5C-3E69-6BCB-CE54-8AFB382BC6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7685" y="2075684"/>
            <a:ext cx="2001781" cy="2001781"/>
          </a:xfrm>
          <a:prstGeom prst="rect">
            <a:avLst/>
          </a:prstGeom>
        </p:spPr>
      </p:pic>
      <p:cxnSp>
        <p:nvCxnSpPr>
          <p:cNvPr id="3" name="Straight Arrow Connector 2">
            <a:extLst>
              <a:ext uri="{FF2B5EF4-FFF2-40B4-BE49-F238E27FC236}">
                <a16:creationId xmlns:a16="http://schemas.microsoft.com/office/drawing/2014/main" id="{AB15C0D6-A813-D6DC-3AB8-10AF169BC486}"/>
              </a:ext>
            </a:extLst>
          </p:cNvPr>
          <p:cNvCxnSpPr>
            <a:cxnSpLocks/>
            <a:stCxn id="8" idx="3"/>
            <a:endCxn id="18" idx="1"/>
          </p:cNvCxnSpPr>
          <p:nvPr/>
        </p:nvCxnSpPr>
        <p:spPr>
          <a:xfrm>
            <a:off x="2989466" y="3076575"/>
            <a:ext cx="2105643"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8" name="Graphic 17" descr="Laptop with solid fill">
            <a:extLst>
              <a:ext uri="{FF2B5EF4-FFF2-40B4-BE49-F238E27FC236}">
                <a16:creationId xmlns:a16="http://schemas.microsoft.com/office/drawing/2014/main" id="{4A4003C5-AA0F-28BB-7E75-1054D1F6BC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95109" y="2075684"/>
            <a:ext cx="2001781" cy="2001781"/>
          </a:xfrm>
          <a:prstGeom prst="rect">
            <a:avLst/>
          </a:prstGeom>
        </p:spPr>
      </p:pic>
      <p:pic>
        <p:nvPicPr>
          <p:cNvPr id="20" name="Graphic 19" descr="Laptop with solid fill">
            <a:extLst>
              <a:ext uri="{FF2B5EF4-FFF2-40B4-BE49-F238E27FC236}">
                <a16:creationId xmlns:a16="http://schemas.microsoft.com/office/drawing/2014/main" id="{19D89B48-C64A-04C0-D3B8-237F1926DE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02534" y="2075684"/>
            <a:ext cx="2001781" cy="2001781"/>
          </a:xfrm>
          <a:prstGeom prst="rect">
            <a:avLst/>
          </a:prstGeom>
        </p:spPr>
      </p:pic>
      <p:cxnSp>
        <p:nvCxnSpPr>
          <p:cNvPr id="22" name="Straight Arrow Connector 21">
            <a:extLst>
              <a:ext uri="{FF2B5EF4-FFF2-40B4-BE49-F238E27FC236}">
                <a16:creationId xmlns:a16="http://schemas.microsoft.com/office/drawing/2014/main" id="{A7B59343-3472-1DFA-B2F7-E3BFBF0960AD}"/>
              </a:ext>
            </a:extLst>
          </p:cNvPr>
          <p:cNvCxnSpPr>
            <a:cxnSpLocks/>
          </p:cNvCxnSpPr>
          <p:nvPr/>
        </p:nvCxnSpPr>
        <p:spPr>
          <a:xfrm>
            <a:off x="7096890" y="3047999"/>
            <a:ext cx="2105643"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27F2E1D-57C0-7061-F324-E85D4241F905}"/>
              </a:ext>
            </a:extLst>
          </p:cNvPr>
          <p:cNvSpPr txBox="1"/>
          <p:nvPr/>
        </p:nvSpPr>
        <p:spPr>
          <a:xfrm>
            <a:off x="5652596" y="4032117"/>
            <a:ext cx="2348040" cy="707886"/>
          </a:xfrm>
          <a:prstGeom prst="rect">
            <a:avLst/>
          </a:prstGeom>
          <a:noFill/>
        </p:spPr>
        <p:txBody>
          <a:bodyPr wrap="square" rtlCol="0">
            <a:spAutoFit/>
          </a:bodyPr>
          <a:lstStyle/>
          <a:p>
            <a:pPr algn="ctr"/>
            <a:r>
              <a:rPr lang="en-US" sz="2000" dirty="0">
                <a:solidFill>
                  <a:schemeClr val="bg1"/>
                </a:solidFill>
              </a:rPr>
              <a:t>File changes from app execution</a:t>
            </a:r>
          </a:p>
        </p:txBody>
      </p:sp>
      <p:cxnSp>
        <p:nvCxnSpPr>
          <p:cNvPr id="28" name="Straight Connector 27">
            <a:extLst>
              <a:ext uri="{FF2B5EF4-FFF2-40B4-BE49-F238E27FC236}">
                <a16:creationId xmlns:a16="http://schemas.microsoft.com/office/drawing/2014/main" id="{9193B5A7-8F3E-FBCD-3ECE-2F6C141E690E}"/>
              </a:ext>
            </a:extLst>
          </p:cNvPr>
          <p:cNvCxnSpPr>
            <a:cxnSpLocks/>
          </p:cNvCxnSpPr>
          <p:nvPr/>
        </p:nvCxnSpPr>
        <p:spPr>
          <a:xfrm>
            <a:off x="6102165" y="3787105"/>
            <a:ext cx="165285" cy="311802"/>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30" name="Picture 29" descr="A picture containing clipart&#10;&#10;Description automatically generated">
            <a:extLst>
              <a:ext uri="{FF2B5EF4-FFF2-40B4-BE49-F238E27FC236}">
                <a16:creationId xmlns:a16="http://schemas.microsoft.com/office/drawing/2014/main" id="{AB0D11A3-6697-B060-E940-F448FD4F60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0718" y="2627365"/>
            <a:ext cx="690562" cy="690562"/>
          </a:xfrm>
          <a:prstGeom prst="rect">
            <a:avLst/>
          </a:prstGeom>
        </p:spPr>
      </p:pic>
      <p:pic>
        <p:nvPicPr>
          <p:cNvPr id="33" name="Graphic 32" descr="Fire with solid fill">
            <a:extLst>
              <a:ext uri="{FF2B5EF4-FFF2-40B4-BE49-F238E27FC236}">
                <a16:creationId xmlns:a16="http://schemas.microsoft.com/office/drawing/2014/main" id="{55C56D5E-5595-C7B8-9447-1F20FD41AA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8175" y="3664218"/>
            <a:ext cx="1716882" cy="1716882"/>
          </a:xfrm>
          <a:prstGeom prst="rect">
            <a:avLst/>
          </a:prstGeom>
        </p:spPr>
      </p:pic>
    </p:spTree>
    <p:custDataLst>
      <p:tags r:id="rId1"/>
    </p:custDataLst>
    <p:extLst>
      <p:ext uri="{BB962C8B-B14F-4D97-AF65-F5344CB8AC3E}">
        <p14:creationId xmlns:p14="http://schemas.microsoft.com/office/powerpoint/2010/main" val="2779427827"/>
      </p:ext>
    </p:extLst>
  </p:cSld>
  <p:clrMapOvr>
    <a:masterClrMapping/>
  </p:clrMapOvr>
  <mc:AlternateContent xmlns:mc="http://schemas.openxmlformats.org/markup-compatibility/2006">
    <mc:Choice xmlns:p14="http://schemas.microsoft.com/office/powerpoint/2010/main" Requires="p14">
      <p:transition spd="slow" p14:dur="2000" advTm="40497"/>
    </mc:Choice>
    <mc:Fallback>
      <p:transition spd="slow" advTm="404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Cube 68">
            <a:extLst>
              <a:ext uri="{FF2B5EF4-FFF2-40B4-BE49-F238E27FC236}">
                <a16:creationId xmlns:a16="http://schemas.microsoft.com/office/drawing/2014/main" id="{78FCE68C-5697-4905-B60F-C927F9005D8B}"/>
              </a:ext>
            </a:extLst>
          </p:cNvPr>
          <p:cNvSpPr>
            <a:spLocks noChangeAspect="1"/>
          </p:cNvSpPr>
          <p:nvPr/>
        </p:nvSpPr>
        <p:spPr>
          <a:xfrm flipH="1">
            <a:off x="6826376" y="2352676"/>
            <a:ext cx="3900139" cy="2761585"/>
          </a:xfrm>
          <a:prstGeom prst="cube">
            <a:avLst>
              <a:gd name="adj" fmla="val 17052"/>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0" name="Cube 69">
            <a:extLst>
              <a:ext uri="{FF2B5EF4-FFF2-40B4-BE49-F238E27FC236}">
                <a16:creationId xmlns:a16="http://schemas.microsoft.com/office/drawing/2014/main" id="{0A8DE4F7-0AED-462D-B104-359CB15B997D}"/>
              </a:ext>
            </a:extLst>
          </p:cNvPr>
          <p:cNvSpPr>
            <a:spLocks noChangeAspect="1"/>
          </p:cNvSpPr>
          <p:nvPr/>
        </p:nvSpPr>
        <p:spPr>
          <a:xfrm flipH="1">
            <a:off x="828789" y="1603997"/>
            <a:ext cx="4368654" cy="399916"/>
          </a:xfrm>
          <a:prstGeom prst="cube">
            <a:avLst/>
          </a:prstGeom>
          <a:solidFill>
            <a:schemeClr val="bg1">
              <a:lumMod val="65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1" name="Cylinder 70">
            <a:extLst>
              <a:ext uri="{FF2B5EF4-FFF2-40B4-BE49-F238E27FC236}">
                <a16:creationId xmlns:a16="http://schemas.microsoft.com/office/drawing/2014/main" id="{2C9D96EE-8D61-4C00-8389-FA888061240D}"/>
              </a:ext>
            </a:extLst>
          </p:cNvPr>
          <p:cNvSpPr>
            <a:spLocks noChangeAspect="1"/>
          </p:cNvSpPr>
          <p:nvPr/>
        </p:nvSpPr>
        <p:spPr>
          <a:xfrm>
            <a:off x="2046138" y="3594998"/>
            <a:ext cx="1930489" cy="1192104"/>
          </a:xfrm>
          <a:prstGeom prst="can">
            <a:avLst/>
          </a:prstGeom>
          <a:solidFill>
            <a:schemeClr val="bg1">
              <a:lumMod val="65000"/>
              <a:alpha val="9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72" name="Straight Arrow Connector 71">
            <a:extLst>
              <a:ext uri="{FF2B5EF4-FFF2-40B4-BE49-F238E27FC236}">
                <a16:creationId xmlns:a16="http://schemas.microsoft.com/office/drawing/2014/main" id="{BACF7B19-AF93-413F-B805-F2AFE78D8895}"/>
              </a:ext>
            </a:extLst>
          </p:cNvPr>
          <p:cNvCxnSpPr>
            <a:cxnSpLocks/>
          </p:cNvCxnSpPr>
          <p:nvPr/>
        </p:nvCxnSpPr>
        <p:spPr>
          <a:xfrm flipH="1">
            <a:off x="3026575" y="3081266"/>
            <a:ext cx="0" cy="50292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F477FBE6-8E4A-433F-A749-FB1CC51D880E}"/>
              </a:ext>
            </a:extLst>
          </p:cNvPr>
          <p:cNvSpPr>
            <a:spLocks noChangeAspect="1"/>
          </p:cNvSpPr>
          <p:nvPr/>
        </p:nvSpPr>
        <p:spPr>
          <a:xfrm>
            <a:off x="1117410" y="2787293"/>
            <a:ext cx="3791412" cy="291647"/>
          </a:xfrm>
          <a:prstGeom prst="ellipse">
            <a:avLst/>
          </a:prstGeom>
          <a:solidFill>
            <a:schemeClr val="bg1">
              <a:lumMod val="95000"/>
            </a:schemeClr>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pPr>
            <a:r>
              <a:rPr lang="en-US" sz="1100">
                <a:ea typeface="Calibri" panose="020F0502020204030204" pitchFamily="34" charset="0"/>
                <a:cs typeface="Times New Roman" panose="02020603050405020304" pitchFamily="18" charset="0"/>
              </a:rPr>
              <a:t> </a:t>
            </a:r>
          </a:p>
        </p:txBody>
      </p:sp>
      <p:sp>
        <p:nvSpPr>
          <p:cNvPr id="74" name="Text Box 2">
            <a:extLst>
              <a:ext uri="{FF2B5EF4-FFF2-40B4-BE49-F238E27FC236}">
                <a16:creationId xmlns:a16="http://schemas.microsoft.com/office/drawing/2014/main" id="{181C4C1B-35EE-42E1-8C82-251DCCAF1E1E}"/>
              </a:ext>
            </a:extLst>
          </p:cNvPr>
          <p:cNvSpPr txBox="1">
            <a:spLocks noChangeAspect="1" noChangeArrowheads="1"/>
          </p:cNvSpPr>
          <p:nvPr/>
        </p:nvSpPr>
        <p:spPr bwMode="auto">
          <a:xfrm>
            <a:off x="1509470" y="2725921"/>
            <a:ext cx="309900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pPr>
            <a:r>
              <a:rPr lang="en-US" altLang="en-US" sz="2000" dirty="0">
                <a:latin typeface="Calibri" panose="020F0502020204030204" pitchFamily="34" charset="0"/>
                <a:ea typeface="Calibri" panose="020F0502020204030204" pitchFamily="34" charset="0"/>
                <a:cs typeface="Times New Roman" panose="02020603050405020304" pitchFamily="18" charset="0"/>
              </a:rPr>
              <a:t>Union Filesystem</a:t>
            </a:r>
            <a:endParaRPr lang="en-US" altLang="en-US" sz="2000" dirty="0">
              <a:latin typeface="Arial" panose="020B0604020202020204" pitchFamily="34" charset="0"/>
            </a:endParaRPr>
          </a:p>
        </p:txBody>
      </p:sp>
      <p:sp>
        <p:nvSpPr>
          <p:cNvPr id="76" name="Text Box 78">
            <a:extLst>
              <a:ext uri="{FF2B5EF4-FFF2-40B4-BE49-F238E27FC236}">
                <a16:creationId xmlns:a16="http://schemas.microsoft.com/office/drawing/2014/main" id="{05989239-4264-4EF6-A34C-351F034D329D}"/>
              </a:ext>
            </a:extLst>
          </p:cNvPr>
          <p:cNvSpPr txBox="1">
            <a:spLocks noChangeArrowheads="1"/>
          </p:cNvSpPr>
          <p:nvPr/>
        </p:nvSpPr>
        <p:spPr bwMode="auto">
          <a:xfrm>
            <a:off x="1123340" y="1642086"/>
            <a:ext cx="387126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pPr>
            <a:r>
              <a:rPr lang="en-US" altLang="en-US" sz="2000" dirty="0">
                <a:latin typeface="Calibri" panose="020F0502020204030204" pitchFamily="34" charset="0"/>
                <a:ea typeface="Calibri" panose="020F0502020204030204" pitchFamily="34" charset="0"/>
                <a:cs typeface="Times New Roman" panose="02020603050405020304" pitchFamily="18" charset="0"/>
              </a:rPr>
              <a:t>Isolated Execution Environment</a:t>
            </a:r>
            <a:endParaRPr lang="en-US" altLang="en-US" sz="2000" dirty="0">
              <a:latin typeface="Arial" panose="020B0604020202020204" pitchFamily="34" charset="0"/>
            </a:endParaRPr>
          </a:p>
        </p:txBody>
      </p:sp>
      <p:sp>
        <p:nvSpPr>
          <p:cNvPr id="77" name="Cylinder 76">
            <a:extLst>
              <a:ext uri="{FF2B5EF4-FFF2-40B4-BE49-F238E27FC236}">
                <a16:creationId xmlns:a16="http://schemas.microsoft.com/office/drawing/2014/main" id="{BCC7EB7F-6A5F-4C8B-B27D-EE51F12EF7E5}"/>
              </a:ext>
            </a:extLst>
          </p:cNvPr>
          <p:cNvSpPr>
            <a:spLocks noChangeAspect="1"/>
          </p:cNvSpPr>
          <p:nvPr/>
        </p:nvSpPr>
        <p:spPr>
          <a:xfrm>
            <a:off x="7407342" y="3081021"/>
            <a:ext cx="1416102" cy="1716254"/>
          </a:xfrm>
          <a:prstGeom prst="can">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81" name="Connector: Curved 80">
            <a:extLst>
              <a:ext uri="{FF2B5EF4-FFF2-40B4-BE49-F238E27FC236}">
                <a16:creationId xmlns:a16="http://schemas.microsoft.com/office/drawing/2014/main" id="{60D3BDED-2FDF-40B5-B9A7-90DB9E0951FA}"/>
              </a:ext>
            </a:extLst>
          </p:cNvPr>
          <p:cNvCxnSpPr>
            <a:cxnSpLocks noChangeAspect="1"/>
          </p:cNvCxnSpPr>
          <p:nvPr/>
        </p:nvCxnSpPr>
        <p:spPr>
          <a:xfrm rot="10800000">
            <a:off x="4073180" y="3031697"/>
            <a:ext cx="3198341" cy="1159357"/>
          </a:xfrm>
          <a:prstGeom prst="curvedConnector3">
            <a:avLst>
              <a:gd name="adj1" fmla="val 99957"/>
            </a:avLst>
          </a:prstGeom>
          <a:ln w="28575">
            <a:tailEnd type="triangle"/>
          </a:ln>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A4F16479-EAD9-47CB-95B2-2DB202F1F42B}"/>
              </a:ext>
            </a:extLst>
          </p:cNvPr>
          <p:cNvSpPr>
            <a:spLocks noChangeAspect="1"/>
          </p:cNvSpPr>
          <p:nvPr/>
        </p:nvSpPr>
        <p:spPr>
          <a:xfrm>
            <a:off x="8929455" y="2963069"/>
            <a:ext cx="556731" cy="37454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3" name="Rectangle 82">
            <a:extLst>
              <a:ext uri="{FF2B5EF4-FFF2-40B4-BE49-F238E27FC236}">
                <a16:creationId xmlns:a16="http://schemas.microsoft.com/office/drawing/2014/main" id="{52ED8F73-2B1E-4976-8E93-FEAE0DAAE16D}"/>
              </a:ext>
            </a:extLst>
          </p:cNvPr>
          <p:cNvSpPr>
            <a:spLocks noChangeAspect="1"/>
          </p:cNvSpPr>
          <p:nvPr/>
        </p:nvSpPr>
        <p:spPr>
          <a:xfrm>
            <a:off x="9691631" y="2963068"/>
            <a:ext cx="927170" cy="3843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4" name="Rectangle 83">
            <a:extLst>
              <a:ext uri="{FF2B5EF4-FFF2-40B4-BE49-F238E27FC236}">
                <a16:creationId xmlns:a16="http://schemas.microsoft.com/office/drawing/2014/main" id="{67C904D0-7CE5-4935-9ECC-5FD26DE5F641}"/>
              </a:ext>
            </a:extLst>
          </p:cNvPr>
          <p:cNvSpPr>
            <a:spLocks noChangeAspect="1"/>
          </p:cNvSpPr>
          <p:nvPr/>
        </p:nvSpPr>
        <p:spPr>
          <a:xfrm>
            <a:off x="8929454" y="3553720"/>
            <a:ext cx="556731" cy="38542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8" name="Rectangle 87">
            <a:extLst>
              <a:ext uri="{FF2B5EF4-FFF2-40B4-BE49-F238E27FC236}">
                <a16:creationId xmlns:a16="http://schemas.microsoft.com/office/drawing/2014/main" id="{AE246416-ACCD-429C-8769-F721F3DD424D}"/>
              </a:ext>
            </a:extLst>
          </p:cNvPr>
          <p:cNvSpPr>
            <a:spLocks noChangeAspect="1"/>
          </p:cNvSpPr>
          <p:nvPr/>
        </p:nvSpPr>
        <p:spPr>
          <a:xfrm>
            <a:off x="9690099" y="3553719"/>
            <a:ext cx="927170" cy="3843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0" name="Rectangle 89">
            <a:extLst>
              <a:ext uri="{FF2B5EF4-FFF2-40B4-BE49-F238E27FC236}">
                <a16:creationId xmlns:a16="http://schemas.microsoft.com/office/drawing/2014/main" id="{4D5D4C3E-F0C1-4379-8A9E-4BFC638146F7}"/>
              </a:ext>
            </a:extLst>
          </p:cNvPr>
          <p:cNvSpPr>
            <a:spLocks noChangeAspect="1"/>
          </p:cNvSpPr>
          <p:nvPr/>
        </p:nvSpPr>
        <p:spPr>
          <a:xfrm>
            <a:off x="9690099" y="4149074"/>
            <a:ext cx="927170" cy="578143"/>
          </a:xfrm>
          <a:prstGeom prst="rect">
            <a:avLst/>
          </a:prstGeom>
          <a:pattFill prst="wdUpDiag">
            <a:fgClr>
              <a:schemeClr val="bg2">
                <a:lumMod val="75000"/>
              </a:schemeClr>
            </a:fgClr>
            <a:bgClr>
              <a:schemeClr val="tx1"/>
            </a:bgClr>
          </a:patt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2" name="Rectangle 91">
            <a:extLst>
              <a:ext uri="{FF2B5EF4-FFF2-40B4-BE49-F238E27FC236}">
                <a16:creationId xmlns:a16="http://schemas.microsoft.com/office/drawing/2014/main" id="{F78DA8C2-2A3F-440B-9F03-7912D3A56AA0}"/>
              </a:ext>
            </a:extLst>
          </p:cNvPr>
          <p:cNvSpPr>
            <a:spLocks noChangeAspect="1"/>
          </p:cNvSpPr>
          <p:nvPr/>
        </p:nvSpPr>
        <p:spPr>
          <a:xfrm>
            <a:off x="8929454" y="4155251"/>
            <a:ext cx="556730" cy="58563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4" name="Left Brace 93">
            <a:extLst>
              <a:ext uri="{FF2B5EF4-FFF2-40B4-BE49-F238E27FC236}">
                <a16:creationId xmlns:a16="http://schemas.microsoft.com/office/drawing/2014/main" id="{9F0281C9-2969-4ECE-A95C-E1390127B682}"/>
              </a:ext>
            </a:extLst>
          </p:cNvPr>
          <p:cNvSpPr/>
          <p:nvPr/>
        </p:nvSpPr>
        <p:spPr>
          <a:xfrm rot="5400000">
            <a:off x="9526274" y="1826149"/>
            <a:ext cx="466696" cy="1795356"/>
          </a:xfrm>
          <a:prstGeom prst="leftBrace">
            <a:avLst>
              <a:gd name="adj1" fmla="val 38083"/>
              <a:gd name="adj2" fmla="val 5162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95" name="Connector: Curved 94">
            <a:extLst>
              <a:ext uri="{FF2B5EF4-FFF2-40B4-BE49-F238E27FC236}">
                <a16:creationId xmlns:a16="http://schemas.microsoft.com/office/drawing/2014/main" id="{428929E3-4476-4886-ABA1-09F2AC881ADF}"/>
              </a:ext>
            </a:extLst>
          </p:cNvPr>
          <p:cNvCxnSpPr>
            <a:cxnSpLocks noChangeAspect="1"/>
            <a:stCxn id="97" idx="1"/>
            <a:endCxn id="70" idx="2"/>
          </p:cNvCxnSpPr>
          <p:nvPr/>
        </p:nvCxnSpPr>
        <p:spPr>
          <a:xfrm rot="10800000">
            <a:off x="5197443" y="1853947"/>
            <a:ext cx="3532734" cy="345039"/>
          </a:xfrm>
          <a:prstGeom prst="curvedConnector3">
            <a:avLst>
              <a:gd name="adj1" fmla="val 50000"/>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96" name="Oval 95">
            <a:extLst>
              <a:ext uri="{FF2B5EF4-FFF2-40B4-BE49-F238E27FC236}">
                <a16:creationId xmlns:a16="http://schemas.microsoft.com/office/drawing/2014/main" id="{14DDEB5A-6893-42F4-8C60-A88EEEB614C8}"/>
              </a:ext>
            </a:extLst>
          </p:cNvPr>
          <p:cNvSpPr/>
          <p:nvPr/>
        </p:nvSpPr>
        <p:spPr>
          <a:xfrm>
            <a:off x="2421875" y="1994714"/>
            <a:ext cx="607961" cy="53127"/>
          </a:xfrm>
          <a:prstGeom prst="ellipse">
            <a:avLst/>
          </a:prstGeom>
          <a:solidFill>
            <a:schemeClr val="bg1">
              <a:lumMod val="75000"/>
            </a:schemeClr>
          </a:solidFill>
          <a:ln w="254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7" name="Text Box 74">
            <a:extLst>
              <a:ext uri="{FF2B5EF4-FFF2-40B4-BE49-F238E27FC236}">
                <a16:creationId xmlns:a16="http://schemas.microsoft.com/office/drawing/2014/main" id="{410384E6-E17B-4B17-ACDE-0B933A903925}"/>
              </a:ext>
            </a:extLst>
          </p:cNvPr>
          <p:cNvSpPr txBox="1">
            <a:spLocks noChangeArrowheads="1"/>
          </p:cNvSpPr>
          <p:nvPr/>
        </p:nvSpPr>
        <p:spPr bwMode="auto">
          <a:xfrm>
            <a:off x="8730177" y="2060872"/>
            <a:ext cx="205889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2000" dirty="0">
                <a:latin typeface="Calibri" panose="020F0502020204030204" pitchFamily="34" charset="0"/>
                <a:ea typeface="Calibri" panose="020F0502020204030204" pitchFamily="34" charset="0"/>
                <a:cs typeface="Times New Roman" panose="02020603050405020304" pitchFamily="18" charset="0"/>
              </a:rPr>
              <a:t>System Resources</a:t>
            </a:r>
            <a:endParaRPr lang="en-US" altLang="en-US" sz="2000" dirty="0">
              <a:latin typeface="Arial" panose="020B0604020202020204" pitchFamily="34" charset="0"/>
            </a:endParaRPr>
          </a:p>
        </p:txBody>
      </p:sp>
      <p:cxnSp>
        <p:nvCxnSpPr>
          <p:cNvPr id="98" name="Straight Arrow Connector 97">
            <a:extLst>
              <a:ext uri="{FF2B5EF4-FFF2-40B4-BE49-F238E27FC236}">
                <a16:creationId xmlns:a16="http://schemas.microsoft.com/office/drawing/2014/main" id="{DE1C5EA1-BFDA-4BA0-B828-B6982DD33E40}"/>
              </a:ext>
            </a:extLst>
          </p:cNvPr>
          <p:cNvCxnSpPr>
            <a:cxnSpLocks/>
          </p:cNvCxnSpPr>
          <p:nvPr/>
        </p:nvCxnSpPr>
        <p:spPr>
          <a:xfrm>
            <a:off x="2719259" y="2118383"/>
            <a:ext cx="0" cy="592622"/>
          </a:xfrm>
          <a:prstGeom prst="straightConnector1">
            <a:avLst/>
          </a:prstGeom>
          <a:ln w="28575">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AB46D955-E957-4E95-827E-D1FB40C81D84}"/>
              </a:ext>
            </a:extLst>
          </p:cNvPr>
          <p:cNvSpPr/>
          <p:nvPr/>
        </p:nvSpPr>
        <p:spPr>
          <a:xfrm rot="5400000">
            <a:off x="4970032" y="1833991"/>
            <a:ext cx="429527" cy="45719"/>
          </a:xfrm>
          <a:prstGeom prst="ellipse">
            <a:avLst/>
          </a:prstGeom>
          <a:solidFill>
            <a:schemeClr val="bg1">
              <a:lumMod val="75000"/>
            </a:schemeClr>
          </a:solidFill>
          <a:ln w="28575">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0" name="Text Box 71">
            <a:extLst>
              <a:ext uri="{FF2B5EF4-FFF2-40B4-BE49-F238E27FC236}">
                <a16:creationId xmlns:a16="http://schemas.microsoft.com/office/drawing/2014/main" id="{A4949425-C1BD-4BF8-9FC3-6BB9166EF42A}"/>
              </a:ext>
            </a:extLst>
          </p:cNvPr>
          <p:cNvSpPr txBox="1">
            <a:spLocks noChangeArrowheads="1"/>
          </p:cNvSpPr>
          <p:nvPr/>
        </p:nvSpPr>
        <p:spPr bwMode="auto">
          <a:xfrm>
            <a:off x="1180165" y="2216903"/>
            <a:ext cx="15985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pPr>
            <a:r>
              <a:rPr lang="en-US" altLang="en-US" sz="2000" dirty="0">
                <a:latin typeface="Calibri" panose="020F0502020204030204" pitchFamily="34" charset="0"/>
                <a:ea typeface="Calibri" panose="020F0502020204030204" pitchFamily="34" charset="0"/>
                <a:cs typeface="Times New Roman" panose="02020603050405020304" pitchFamily="18" charset="0"/>
              </a:rPr>
              <a:t>All File Calls</a:t>
            </a:r>
            <a:endParaRPr lang="en-US" altLang="en-US" sz="2000" dirty="0">
              <a:latin typeface="Arial" panose="020B0604020202020204" pitchFamily="34" charset="0"/>
            </a:endParaRPr>
          </a:p>
        </p:txBody>
      </p:sp>
      <p:sp>
        <p:nvSpPr>
          <p:cNvPr id="101" name="Text Box 70">
            <a:extLst>
              <a:ext uri="{FF2B5EF4-FFF2-40B4-BE49-F238E27FC236}">
                <a16:creationId xmlns:a16="http://schemas.microsoft.com/office/drawing/2014/main" id="{A10B8584-99C1-41DA-9301-DE85D3085C06}"/>
              </a:ext>
            </a:extLst>
          </p:cNvPr>
          <p:cNvSpPr txBox="1">
            <a:spLocks noChangeAspect="1" noChangeArrowheads="1"/>
          </p:cNvSpPr>
          <p:nvPr/>
        </p:nvSpPr>
        <p:spPr bwMode="auto">
          <a:xfrm>
            <a:off x="6692719" y="2428554"/>
            <a:ext cx="294173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2000" dirty="0">
                <a:latin typeface="Calibri" panose="020F0502020204030204" pitchFamily="34" charset="0"/>
                <a:ea typeface="Calibri" panose="020F0502020204030204" pitchFamily="34" charset="0"/>
                <a:cs typeface="Times New Roman" panose="02020603050405020304" pitchFamily="18" charset="0"/>
              </a:rPr>
              <a:t>User System</a:t>
            </a:r>
            <a:endParaRPr lang="en-US" altLang="en-US" sz="2000" dirty="0">
              <a:latin typeface="Arial" panose="020B0604020202020204" pitchFamily="34" charset="0"/>
            </a:endParaRPr>
          </a:p>
        </p:txBody>
      </p:sp>
      <p:sp>
        <p:nvSpPr>
          <p:cNvPr id="102" name="Rectangle 101">
            <a:extLst>
              <a:ext uri="{FF2B5EF4-FFF2-40B4-BE49-F238E27FC236}">
                <a16:creationId xmlns:a16="http://schemas.microsoft.com/office/drawing/2014/main" id="{A38975CD-E47C-41C9-97F1-FD17B0560B12}"/>
              </a:ext>
            </a:extLst>
          </p:cNvPr>
          <p:cNvSpPr>
            <a:spLocks noChangeAspect="1"/>
          </p:cNvSpPr>
          <p:nvPr/>
        </p:nvSpPr>
        <p:spPr>
          <a:xfrm>
            <a:off x="465958" y="1467090"/>
            <a:ext cx="5094704" cy="3647171"/>
          </a:xfrm>
          <a:prstGeom prst="rect">
            <a:avLst/>
          </a:prstGeom>
          <a:noFill/>
          <a:ln w="381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4" name="Rectangle 101">
            <a:extLst>
              <a:ext uri="{FF2B5EF4-FFF2-40B4-BE49-F238E27FC236}">
                <a16:creationId xmlns:a16="http://schemas.microsoft.com/office/drawing/2014/main" id="{A5F1D40B-F8BB-4F95-B456-130637B2413C}"/>
              </a:ext>
            </a:extLst>
          </p:cNvPr>
          <p:cNvSpPr>
            <a:spLocks noChangeArrowheads="1"/>
          </p:cNvSpPr>
          <p:nvPr/>
        </p:nvSpPr>
        <p:spPr bwMode="auto">
          <a:xfrm>
            <a:off x="969713" y="-83998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5" name="Rectangle 119">
            <a:extLst>
              <a:ext uri="{FF2B5EF4-FFF2-40B4-BE49-F238E27FC236}">
                <a16:creationId xmlns:a16="http://schemas.microsoft.com/office/drawing/2014/main" id="{CFBCFDCE-E627-4858-A25D-E9D894FF2649}"/>
              </a:ext>
            </a:extLst>
          </p:cNvPr>
          <p:cNvSpPr>
            <a:spLocks noChangeArrowheads="1"/>
          </p:cNvSpPr>
          <p:nvPr/>
        </p:nvSpPr>
        <p:spPr bwMode="auto">
          <a:xfrm>
            <a:off x="969713" y="-698257"/>
            <a:ext cx="184731" cy="1000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sz="500"/>
          </a:p>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a:p>
            <a:pPr eaLnBrk="0" fontAlgn="base" hangingPunct="0">
              <a:spcBef>
                <a:spcPct val="0"/>
              </a:spcBef>
              <a:spcAft>
                <a:spcPct val="0"/>
              </a:spcAft>
            </a:pPr>
            <a:endParaRPr lang="en-US" altLang="en-US">
              <a:latin typeface="Arial" panose="020B0604020202020204" pitchFamily="34" charset="0"/>
            </a:endParaRPr>
          </a:p>
        </p:txBody>
      </p:sp>
      <p:sp>
        <p:nvSpPr>
          <p:cNvPr id="106" name="Rectangle 120">
            <a:extLst>
              <a:ext uri="{FF2B5EF4-FFF2-40B4-BE49-F238E27FC236}">
                <a16:creationId xmlns:a16="http://schemas.microsoft.com/office/drawing/2014/main" id="{40B042A2-260E-4464-A659-BBE07C7CAFC9}"/>
              </a:ext>
            </a:extLst>
          </p:cNvPr>
          <p:cNvSpPr>
            <a:spLocks noChangeArrowheads="1"/>
          </p:cNvSpPr>
          <p:nvPr/>
        </p:nvSpPr>
        <p:spPr bwMode="auto">
          <a:xfrm>
            <a:off x="969713" y="-29268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a:latin typeface="Arial" panose="020B0604020202020204" pitchFamily="34" charset="0"/>
            </a:endParaRPr>
          </a:p>
          <a:p>
            <a:pPr eaLnBrk="0" fontAlgn="base" hangingPunct="0">
              <a:spcBef>
                <a:spcPct val="0"/>
              </a:spcBef>
              <a:spcAft>
                <a:spcPct val="0"/>
              </a:spcAft>
            </a:pPr>
            <a:endParaRPr lang="en-US" altLang="en-US">
              <a:latin typeface="Arial" panose="020B0604020202020204" pitchFamily="34" charset="0"/>
            </a:endParaRPr>
          </a:p>
        </p:txBody>
      </p:sp>
      <p:sp>
        <p:nvSpPr>
          <p:cNvPr id="109" name="Rectangle 108">
            <a:extLst>
              <a:ext uri="{FF2B5EF4-FFF2-40B4-BE49-F238E27FC236}">
                <a16:creationId xmlns:a16="http://schemas.microsoft.com/office/drawing/2014/main" id="{3CE5E1A6-D91B-448B-8915-83AD6A1FBBEC}"/>
              </a:ext>
            </a:extLst>
          </p:cNvPr>
          <p:cNvSpPr>
            <a:spLocks noChangeAspect="1"/>
          </p:cNvSpPr>
          <p:nvPr/>
        </p:nvSpPr>
        <p:spPr>
          <a:xfrm>
            <a:off x="465959" y="5490640"/>
            <a:ext cx="279480" cy="25619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0" name="Rectangle 109">
            <a:extLst>
              <a:ext uri="{FF2B5EF4-FFF2-40B4-BE49-F238E27FC236}">
                <a16:creationId xmlns:a16="http://schemas.microsoft.com/office/drawing/2014/main" id="{73B1567D-D7A7-4619-939E-DE1FDCF29523}"/>
              </a:ext>
            </a:extLst>
          </p:cNvPr>
          <p:cNvSpPr>
            <a:spLocks noChangeAspect="1"/>
          </p:cNvSpPr>
          <p:nvPr/>
        </p:nvSpPr>
        <p:spPr>
          <a:xfrm>
            <a:off x="465958" y="5868649"/>
            <a:ext cx="279480" cy="25619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1" name="Rectangle 110">
            <a:extLst>
              <a:ext uri="{FF2B5EF4-FFF2-40B4-BE49-F238E27FC236}">
                <a16:creationId xmlns:a16="http://schemas.microsoft.com/office/drawing/2014/main" id="{B03684E1-F5CB-4CE7-81AE-611C9FBCBDBE}"/>
              </a:ext>
            </a:extLst>
          </p:cNvPr>
          <p:cNvSpPr>
            <a:spLocks noChangeAspect="1"/>
          </p:cNvSpPr>
          <p:nvPr/>
        </p:nvSpPr>
        <p:spPr>
          <a:xfrm>
            <a:off x="4715128" y="5859603"/>
            <a:ext cx="279480" cy="2561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2" name="Text Box 2">
            <a:extLst>
              <a:ext uri="{FF2B5EF4-FFF2-40B4-BE49-F238E27FC236}">
                <a16:creationId xmlns:a16="http://schemas.microsoft.com/office/drawing/2014/main" id="{7B2087F2-97CA-4B8F-B47A-41A4B4B5B17F}"/>
              </a:ext>
            </a:extLst>
          </p:cNvPr>
          <p:cNvSpPr txBox="1">
            <a:spLocks noChangeArrowheads="1"/>
          </p:cNvSpPr>
          <p:nvPr/>
        </p:nvSpPr>
        <p:spPr bwMode="auto">
          <a:xfrm>
            <a:off x="735530" y="5272353"/>
            <a:ext cx="26523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fontAlgn="base" hangingPunct="0">
              <a:spcBef>
                <a:spcPct val="0"/>
              </a:spcBef>
              <a:spcAft>
                <a:spcPct val="0"/>
              </a:spcAft>
            </a:pPr>
            <a:endParaRPr lang="en-US" altLang="en-US" sz="2000" dirty="0">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spcBef>
                <a:spcPct val="0"/>
              </a:spcBef>
              <a:spcAft>
                <a:spcPct val="0"/>
              </a:spcAft>
            </a:pPr>
            <a:r>
              <a:rPr lang="en-US" altLang="en-US" sz="2000" dirty="0">
                <a:latin typeface="Calibri" panose="020F0502020204030204" pitchFamily="34" charset="0"/>
                <a:ea typeface="Calibri" panose="020F0502020204030204" pitchFamily="34" charset="0"/>
                <a:cs typeface="Times New Roman" panose="02020603050405020304" pitchFamily="18" charset="0"/>
              </a:rPr>
              <a:t>Logical Operations</a:t>
            </a:r>
            <a:endParaRPr lang="en-US" altLang="en-US" sz="2000" dirty="0">
              <a:latin typeface="Arial" panose="020B0604020202020204" pitchFamily="34" charset="0"/>
            </a:endParaRPr>
          </a:p>
        </p:txBody>
      </p:sp>
      <p:sp>
        <p:nvSpPr>
          <p:cNvPr id="113" name="Text Box 122">
            <a:extLst>
              <a:ext uri="{FF2B5EF4-FFF2-40B4-BE49-F238E27FC236}">
                <a16:creationId xmlns:a16="http://schemas.microsoft.com/office/drawing/2014/main" id="{36B870EE-EF5C-4F8E-A0B3-E7FA8F65BE95}"/>
              </a:ext>
            </a:extLst>
          </p:cNvPr>
          <p:cNvSpPr txBox="1">
            <a:spLocks noChangeArrowheads="1"/>
          </p:cNvSpPr>
          <p:nvPr/>
        </p:nvSpPr>
        <p:spPr bwMode="auto">
          <a:xfrm>
            <a:off x="745440" y="5708357"/>
            <a:ext cx="4235909"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fontAlgn="base" hangingPunct="0">
              <a:spcBef>
                <a:spcPct val="0"/>
              </a:spcBef>
              <a:spcAft>
                <a:spcPct val="0"/>
              </a:spcAft>
            </a:pPr>
            <a:endParaRPr lang="en-US" altLang="en-US" sz="2000" dirty="0">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spcBef>
                <a:spcPct val="0"/>
              </a:spcBef>
              <a:spcAft>
                <a:spcPct val="0"/>
              </a:spcAft>
            </a:pPr>
            <a:r>
              <a:rPr lang="en-US" altLang="en-US" sz="2000" dirty="0">
                <a:latin typeface="Calibri" panose="020F0502020204030204" pitchFamily="34" charset="0"/>
                <a:ea typeface="Calibri" panose="020F0502020204030204" pitchFamily="34" charset="0"/>
                <a:cs typeface="Times New Roman" panose="02020603050405020304" pitchFamily="18" charset="0"/>
              </a:rPr>
              <a:t>Private Residue-Free Session</a:t>
            </a:r>
            <a:endParaRPr lang="en-US" altLang="en-US" sz="2000" dirty="0">
              <a:latin typeface="Arial" panose="020B0604020202020204" pitchFamily="34" charset="0"/>
            </a:endParaRPr>
          </a:p>
        </p:txBody>
      </p:sp>
      <p:sp>
        <p:nvSpPr>
          <p:cNvPr id="114" name="Text Box 125">
            <a:extLst>
              <a:ext uri="{FF2B5EF4-FFF2-40B4-BE49-F238E27FC236}">
                <a16:creationId xmlns:a16="http://schemas.microsoft.com/office/drawing/2014/main" id="{F3765B01-3E42-4A2F-B4A8-0E52D7977511}"/>
              </a:ext>
            </a:extLst>
          </p:cNvPr>
          <p:cNvSpPr txBox="1">
            <a:spLocks noChangeArrowheads="1"/>
          </p:cNvSpPr>
          <p:nvPr/>
        </p:nvSpPr>
        <p:spPr bwMode="auto">
          <a:xfrm>
            <a:off x="5016388" y="5849275"/>
            <a:ext cx="4235909"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fontAlgn="base" hangingPunct="0">
              <a:spcBef>
                <a:spcPct val="0"/>
              </a:spcBef>
              <a:spcAft>
                <a:spcPct val="0"/>
              </a:spcAft>
            </a:pPr>
            <a:r>
              <a:rPr lang="en-US" altLang="en-US" sz="2000" dirty="0">
                <a:latin typeface="Calibri" panose="020F0502020204030204" pitchFamily="34" charset="0"/>
                <a:ea typeface="Calibri" panose="020F0502020204030204" pitchFamily="34" charset="0"/>
                <a:cs typeface="Times New Roman" panose="02020603050405020304" pitchFamily="18" charset="0"/>
              </a:rPr>
              <a:t>Computer Hardware</a:t>
            </a:r>
            <a:endParaRPr lang="en-US" altLang="en-US" sz="2000" dirty="0">
              <a:latin typeface="Arial" panose="020B0604020202020204" pitchFamily="34" charset="0"/>
            </a:endParaRPr>
          </a:p>
        </p:txBody>
      </p:sp>
      <p:sp>
        <p:nvSpPr>
          <p:cNvPr id="115" name="Rectangle 114">
            <a:extLst>
              <a:ext uri="{FF2B5EF4-FFF2-40B4-BE49-F238E27FC236}">
                <a16:creationId xmlns:a16="http://schemas.microsoft.com/office/drawing/2014/main" id="{58C7D698-A645-45B9-B28E-042C9FE22646}"/>
              </a:ext>
            </a:extLst>
          </p:cNvPr>
          <p:cNvSpPr>
            <a:spLocks noChangeAspect="1"/>
          </p:cNvSpPr>
          <p:nvPr/>
        </p:nvSpPr>
        <p:spPr>
          <a:xfrm>
            <a:off x="4715126" y="5481594"/>
            <a:ext cx="279480" cy="256190"/>
          </a:xfrm>
          <a:prstGeom prst="rect">
            <a:avLst/>
          </a:prstGeom>
          <a:pattFill prst="wdUpDiag">
            <a:fgClr>
              <a:schemeClr val="bg2">
                <a:lumMod val="75000"/>
              </a:schemeClr>
            </a:fgClr>
            <a:bgClr>
              <a:schemeClr val="tx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6" name="Text Box 123">
            <a:extLst>
              <a:ext uri="{FF2B5EF4-FFF2-40B4-BE49-F238E27FC236}">
                <a16:creationId xmlns:a16="http://schemas.microsoft.com/office/drawing/2014/main" id="{8E304F3C-5BB9-43DF-BD77-FE3DB9FBC2D2}"/>
              </a:ext>
            </a:extLst>
          </p:cNvPr>
          <p:cNvSpPr txBox="1">
            <a:spLocks noChangeArrowheads="1"/>
          </p:cNvSpPr>
          <p:nvPr/>
        </p:nvSpPr>
        <p:spPr bwMode="auto">
          <a:xfrm>
            <a:off x="4994609" y="5460583"/>
            <a:ext cx="5176859"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fontAlgn="base" hangingPunct="0">
              <a:spcBef>
                <a:spcPct val="0"/>
              </a:spcBef>
              <a:spcAft>
                <a:spcPct val="0"/>
              </a:spcAft>
            </a:pPr>
            <a:r>
              <a:rPr lang="en-US" altLang="en-US" sz="2000" dirty="0">
                <a:latin typeface="Calibri" panose="020F0502020204030204" pitchFamily="34" charset="0"/>
                <a:ea typeface="Calibri" panose="020F0502020204030204" pitchFamily="34" charset="0"/>
                <a:cs typeface="Times New Roman" panose="02020603050405020304" pitchFamily="18" charset="0"/>
              </a:rPr>
              <a:t>System processes with logging disabled</a:t>
            </a:r>
            <a:endParaRPr lang="en-US" altLang="en-US" sz="2000" dirty="0">
              <a:latin typeface="Arial" panose="020B0604020202020204" pitchFamily="34" charset="0"/>
            </a:endParaRPr>
          </a:p>
        </p:txBody>
      </p:sp>
      <p:sp>
        <p:nvSpPr>
          <p:cNvPr id="117" name="Rectangle 129">
            <a:extLst>
              <a:ext uri="{FF2B5EF4-FFF2-40B4-BE49-F238E27FC236}">
                <a16:creationId xmlns:a16="http://schemas.microsoft.com/office/drawing/2014/main" id="{CE6BC639-EA6D-468D-85FE-2057E2C0845C}"/>
              </a:ext>
            </a:extLst>
          </p:cNvPr>
          <p:cNvSpPr>
            <a:spLocks noChangeArrowheads="1"/>
          </p:cNvSpPr>
          <p:nvPr/>
        </p:nvSpPr>
        <p:spPr bwMode="auto">
          <a:xfrm>
            <a:off x="2463550" y="-37149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5" name="Text Box 83">
            <a:extLst>
              <a:ext uri="{FF2B5EF4-FFF2-40B4-BE49-F238E27FC236}">
                <a16:creationId xmlns:a16="http://schemas.microsoft.com/office/drawing/2014/main" id="{A6BB462F-C2B7-4ED6-AF20-8DEF60E2B6A5}"/>
              </a:ext>
            </a:extLst>
          </p:cNvPr>
          <p:cNvSpPr txBox="1">
            <a:spLocks noChangeArrowheads="1"/>
          </p:cNvSpPr>
          <p:nvPr/>
        </p:nvSpPr>
        <p:spPr bwMode="auto">
          <a:xfrm>
            <a:off x="1979463" y="4060643"/>
            <a:ext cx="2062409"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2000" dirty="0">
                <a:latin typeface="Calibri" panose="020F0502020204030204" pitchFamily="34" charset="0"/>
                <a:ea typeface="Calibri" panose="020F0502020204030204" pitchFamily="34" charset="0"/>
                <a:cs typeface="Times New Roman" panose="02020603050405020304" pitchFamily="18" charset="0"/>
              </a:rPr>
              <a:t>Volatile </a:t>
            </a:r>
            <a:endParaRPr lang="en-US" altLang="en-US" sz="2000" dirty="0"/>
          </a:p>
          <a:p>
            <a:pPr algn="ctr" eaLnBrk="0" fontAlgn="base" hangingPunct="0">
              <a:spcBef>
                <a:spcPct val="0"/>
              </a:spcBef>
              <a:spcAft>
                <a:spcPct val="0"/>
              </a:spcAft>
            </a:pPr>
            <a:r>
              <a:rPr lang="en-US" altLang="en-US" sz="2000" dirty="0">
                <a:latin typeface="Calibri" panose="020F0502020204030204" pitchFamily="34" charset="0"/>
                <a:ea typeface="Calibri" panose="020F0502020204030204" pitchFamily="34" charset="0"/>
                <a:cs typeface="Times New Roman" panose="02020603050405020304" pitchFamily="18" charset="0"/>
              </a:rPr>
              <a:t>RAM Disk</a:t>
            </a:r>
            <a:endParaRPr lang="en-US" altLang="en-US" sz="2000" dirty="0">
              <a:latin typeface="Arial" panose="020B0604020202020204" pitchFamily="34" charset="0"/>
            </a:endParaRPr>
          </a:p>
        </p:txBody>
      </p:sp>
      <p:sp>
        <p:nvSpPr>
          <p:cNvPr id="78" name="Text Box 97">
            <a:extLst>
              <a:ext uri="{FF2B5EF4-FFF2-40B4-BE49-F238E27FC236}">
                <a16:creationId xmlns:a16="http://schemas.microsoft.com/office/drawing/2014/main" id="{BFE18DCF-AC13-476E-8DC4-10ECF9352AB0}"/>
              </a:ext>
            </a:extLst>
          </p:cNvPr>
          <p:cNvSpPr txBox="1">
            <a:spLocks noChangeArrowheads="1"/>
          </p:cNvSpPr>
          <p:nvPr/>
        </p:nvSpPr>
        <p:spPr bwMode="auto">
          <a:xfrm>
            <a:off x="7306815" y="3755152"/>
            <a:ext cx="1662718"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User</a:t>
            </a:r>
            <a:endParaRPr lang="en-US" altLang="en-US" sz="2000" dirty="0">
              <a:solidFill>
                <a:schemeClr val="bg1"/>
              </a:solidFill>
            </a:endParaRPr>
          </a:p>
          <a:p>
            <a:pPr algn="ctr" eaLnBrk="0" fontAlgn="base" hangingPunct="0">
              <a:spcBef>
                <a:spcPct val="0"/>
              </a:spcBef>
              <a:spcAft>
                <a:spcPct val="0"/>
              </a:spcAft>
            </a:pPr>
            <a:r>
              <a:rPr lang="en-US" altLang="en-US"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Filesystem</a:t>
            </a:r>
            <a:endParaRPr lang="en-US" altLang="en-US" sz="2000" dirty="0">
              <a:solidFill>
                <a:schemeClr val="bg1"/>
              </a:solidFill>
              <a:latin typeface="Arial" panose="020B0604020202020204" pitchFamily="34" charset="0"/>
            </a:endParaRPr>
          </a:p>
        </p:txBody>
      </p:sp>
      <p:sp>
        <p:nvSpPr>
          <p:cNvPr id="79" name="Text Box 68">
            <a:extLst>
              <a:ext uri="{FF2B5EF4-FFF2-40B4-BE49-F238E27FC236}">
                <a16:creationId xmlns:a16="http://schemas.microsoft.com/office/drawing/2014/main" id="{37B5914C-0108-4AF7-A9F3-AA61C51CB8DB}"/>
              </a:ext>
            </a:extLst>
          </p:cNvPr>
          <p:cNvSpPr txBox="1">
            <a:spLocks noChangeArrowheads="1"/>
          </p:cNvSpPr>
          <p:nvPr/>
        </p:nvSpPr>
        <p:spPr bwMode="auto">
          <a:xfrm>
            <a:off x="3965467" y="3188600"/>
            <a:ext cx="140691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2000" dirty="0">
                <a:latin typeface="Calibri" panose="020F0502020204030204" pitchFamily="34" charset="0"/>
                <a:ea typeface="Calibri" panose="020F0502020204030204" pitchFamily="34" charset="0"/>
                <a:cs typeface="Times New Roman" panose="02020603050405020304" pitchFamily="18" charset="0"/>
              </a:rPr>
              <a:t>Read-Only</a:t>
            </a:r>
            <a:endParaRPr lang="en-US" altLang="en-US" sz="2000" dirty="0">
              <a:latin typeface="Arial" panose="020B0604020202020204" pitchFamily="34" charset="0"/>
            </a:endParaRPr>
          </a:p>
        </p:txBody>
      </p:sp>
      <p:sp>
        <p:nvSpPr>
          <p:cNvPr id="80" name="Text Box 99">
            <a:extLst>
              <a:ext uri="{FF2B5EF4-FFF2-40B4-BE49-F238E27FC236}">
                <a16:creationId xmlns:a16="http://schemas.microsoft.com/office/drawing/2014/main" id="{4C9FEEC2-ECC6-4DF4-9D05-08357FFD64B8}"/>
              </a:ext>
            </a:extLst>
          </p:cNvPr>
          <p:cNvSpPr txBox="1">
            <a:spLocks noChangeAspect="1" noChangeArrowheads="1"/>
          </p:cNvSpPr>
          <p:nvPr/>
        </p:nvSpPr>
        <p:spPr bwMode="auto">
          <a:xfrm>
            <a:off x="1613558" y="3178484"/>
            <a:ext cx="155166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2000" dirty="0">
                <a:latin typeface="Calibri" panose="020F0502020204030204" pitchFamily="34" charset="0"/>
                <a:ea typeface="Calibri" panose="020F0502020204030204" pitchFamily="34" charset="0"/>
                <a:cs typeface="Times New Roman" panose="02020603050405020304" pitchFamily="18" charset="0"/>
              </a:rPr>
              <a:t>Read-Write</a:t>
            </a:r>
            <a:endParaRPr lang="en-US" altLang="en-US" sz="2000" dirty="0">
              <a:latin typeface="Arial" panose="020B0604020202020204" pitchFamily="34" charset="0"/>
            </a:endParaRPr>
          </a:p>
        </p:txBody>
      </p:sp>
      <p:sp>
        <p:nvSpPr>
          <p:cNvPr id="85" name="Text Box 93">
            <a:extLst>
              <a:ext uri="{FF2B5EF4-FFF2-40B4-BE49-F238E27FC236}">
                <a16:creationId xmlns:a16="http://schemas.microsoft.com/office/drawing/2014/main" id="{B79A6923-173A-4F38-89F2-77FCB666D4DD}"/>
              </a:ext>
            </a:extLst>
          </p:cNvPr>
          <p:cNvSpPr txBox="1">
            <a:spLocks noChangeAspect="1" noChangeArrowheads="1"/>
          </p:cNvSpPr>
          <p:nvPr/>
        </p:nvSpPr>
        <p:spPr bwMode="auto">
          <a:xfrm>
            <a:off x="8887984" y="3023823"/>
            <a:ext cx="636841"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I/O</a:t>
            </a:r>
            <a:endParaRPr lang="en-US" altLang="en-US" sz="2000" dirty="0">
              <a:solidFill>
                <a:schemeClr val="bg1"/>
              </a:solidFill>
              <a:latin typeface="Arial" panose="020B0604020202020204" pitchFamily="34" charset="0"/>
            </a:endParaRPr>
          </a:p>
        </p:txBody>
      </p:sp>
      <p:sp>
        <p:nvSpPr>
          <p:cNvPr id="86" name="Text Box 92">
            <a:extLst>
              <a:ext uri="{FF2B5EF4-FFF2-40B4-BE49-F238E27FC236}">
                <a16:creationId xmlns:a16="http://schemas.microsoft.com/office/drawing/2014/main" id="{5F724B53-CEB1-4867-A150-32215948B43D}"/>
              </a:ext>
            </a:extLst>
          </p:cNvPr>
          <p:cNvSpPr txBox="1">
            <a:spLocks noChangeAspect="1" noChangeArrowheads="1"/>
          </p:cNvSpPr>
          <p:nvPr/>
        </p:nvSpPr>
        <p:spPr bwMode="auto">
          <a:xfrm>
            <a:off x="9581455" y="3026082"/>
            <a:ext cx="1148449"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Network</a:t>
            </a:r>
            <a:endParaRPr lang="en-US" altLang="en-US" sz="2000" dirty="0">
              <a:solidFill>
                <a:schemeClr val="bg1"/>
              </a:solidFill>
              <a:latin typeface="Arial" panose="020B0604020202020204" pitchFamily="34" charset="0"/>
            </a:endParaRPr>
          </a:p>
        </p:txBody>
      </p:sp>
      <p:sp>
        <p:nvSpPr>
          <p:cNvPr id="87" name="Text Box 91">
            <a:extLst>
              <a:ext uri="{FF2B5EF4-FFF2-40B4-BE49-F238E27FC236}">
                <a16:creationId xmlns:a16="http://schemas.microsoft.com/office/drawing/2014/main" id="{6B4D79B4-0D42-492E-A07B-0D3DB7671D25}"/>
              </a:ext>
            </a:extLst>
          </p:cNvPr>
          <p:cNvSpPr txBox="1">
            <a:spLocks noChangeAspect="1" noChangeArrowheads="1"/>
          </p:cNvSpPr>
          <p:nvPr/>
        </p:nvSpPr>
        <p:spPr bwMode="auto">
          <a:xfrm>
            <a:off x="8800425" y="3585811"/>
            <a:ext cx="810042"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CPU</a:t>
            </a:r>
            <a:endParaRPr lang="en-US" altLang="en-US" sz="2000" dirty="0">
              <a:solidFill>
                <a:schemeClr val="bg1"/>
              </a:solidFill>
              <a:latin typeface="Arial" panose="020B0604020202020204" pitchFamily="34" charset="0"/>
            </a:endParaRPr>
          </a:p>
        </p:txBody>
      </p:sp>
      <p:sp>
        <p:nvSpPr>
          <p:cNvPr id="89" name="Text Box 89">
            <a:extLst>
              <a:ext uri="{FF2B5EF4-FFF2-40B4-BE49-F238E27FC236}">
                <a16:creationId xmlns:a16="http://schemas.microsoft.com/office/drawing/2014/main" id="{39894047-C669-4E71-A99E-0CACBEAB8301}"/>
              </a:ext>
            </a:extLst>
          </p:cNvPr>
          <p:cNvSpPr txBox="1">
            <a:spLocks noChangeAspect="1" noChangeArrowheads="1"/>
          </p:cNvSpPr>
          <p:nvPr/>
        </p:nvSpPr>
        <p:spPr bwMode="auto">
          <a:xfrm>
            <a:off x="9566538" y="3604780"/>
            <a:ext cx="11351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RAM</a:t>
            </a:r>
            <a:endParaRPr lang="en-US" altLang="en-US" sz="2000" dirty="0">
              <a:solidFill>
                <a:schemeClr val="bg1"/>
              </a:solidFill>
              <a:latin typeface="Arial" panose="020B0604020202020204" pitchFamily="34" charset="0"/>
            </a:endParaRPr>
          </a:p>
        </p:txBody>
      </p:sp>
      <p:sp>
        <p:nvSpPr>
          <p:cNvPr id="91" name="Text Box 87">
            <a:extLst>
              <a:ext uri="{FF2B5EF4-FFF2-40B4-BE49-F238E27FC236}">
                <a16:creationId xmlns:a16="http://schemas.microsoft.com/office/drawing/2014/main" id="{513EE9D1-86EB-4943-84DD-3D27402E5DE6}"/>
              </a:ext>
            </a:extLst>
          </p:cNvPr>
          <p:cNvSpPr txBox="1">
            <a:spLocks noChangeAspect="1" noChangeArrowheads="1"/>
          </p:cNvSpPr>
          <p:nvPr/>
        </p:nvSpPr>
        <p:spPr bwMode="auto">
          <a:xfrm>
            <a:off x="9634450" y="4219941"/>
            <a:ext cx="1023211"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System Procs</a:t>
            </a:r>
            <a:endParaRPr lang="en-US" altLang="en-US" sz="2000" dirty="0">
              <a:solidFill>
                <a:schemeClr val="bg1"/>
              </a:solidFill>
              <a:latin typeface="Arial" panose="020B0604020202020204" pitchFamily="34" charset="0"/>
            </a:endParaRPr>
          </a:p>
        </p:txBody>
      </p:sp>
      <p:sp>
        <p:nvSpPr>
          <p:cNvPr id="93" name="Text Box 85">
            <a:extLst>
              <a:ext uri="{FF2B5EF4-FFF2-40B4-BE49-F238E27FC236}">
                <a16:creationId xmlns:a16="http://schemas.microsoft.com/office/drawing/2014/main" id="{E74A4E76-E3E8-4802-9F76-F53DADAD1F0E}"/>
              </a:ext>
            </a:extLst>
          </p:cNvPr>
          <p:cNvSpPr txBox="1">
            <a:spLocks noChangeAspect="1" noChangeArrowheads="1"/>
          </p:cNvSpPr>
          <p:nvPr/>
        </p:nvSpPr>
        <p:spPr bwMode="auto">
          <a:xfrm>
            <a:off x="8776445" y="4278069"/>
            <a:ext cx="85800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Misc</a:t>
            </a:r>
            <a:endParaRPr lang="en-US" altLang="en-US" sz="2000" dirty="0">
              <a:solidFill>
                <a:schemeClr val="bg1"/>
              </a:solidFill>
              <a:latin typeface="Arial" panose="020B0604020202020204" pitchFamily="34" charset="0"/>
            </a:endParaRPr>
          </a:p>
        </p:txBody>
      </p:sp>
      <p:sp>
        <p:nvSpPr>
          <p:cNvPr id="103" name="Text Box 82">
            <a:extLst>
              <a:ext uri="{FF2B5EF4-FFF2-40B4-BE49-F238E27FC236}">
                <a16:creationId xmlns:a16="http://schemas.microsoft.com/office/drawing/2014/main" id="{7AB36C8E-49EA-40E3-AADE-D70CAB8ADD22}"/>
              </a:ext>
            </a:extLst>
          </p:cNvPr>
          <p:cNvSpPr txBox="1">
            <a:spLocks noChangeArrowheads="1"/>
          </p:cNvSpPr>
          <p:nvPr/>
        </p:nvSpPr>
        <p:spPr bwMode="auto">
          <a:xfrm>
            <a:off x="403342" y="4701061"/>
            <a:ext cx="1768294"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pPr>
            <a:r>
              <a:rPr lang="en-US" altLang="en-US" sz="2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Residue-Free</a:t>
            </a:r>
            <a:endParaRPr lang="en-US" altLang="en-US" sz="2000" dirty="0">
              <a:solidFill>
                <a:schemeClr val="bg1">
                  <a:lumMod val="65000"/>
                </a:schemeClr>
              </a:solidFill>
              <a:latin typeface="Arial" panose="020B0604020202020204" pitchFamily="34" charset="0"/>
            </a:endParaRPr>
          </a:p>
        </p:txBody>
      </p:sp>
      <p:pic>
        <p:nvPicPr>
          <p:cNvPr id="160" name="Graphic 159" descr="Fire with solid fill">
            <a:extLst>
              <a:ext uri="{FF2B5EF4-FFF2-40B4-BE49-F238E27FC236}">
                <a16:creationId xmlns:a16="http://schemas.microsoft.com/office/drawing/2014/main" id="{F21A18A3-67F0-48B0-9BCC-BAB156DFED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18071" y="3394408"/>
            <a:ext cx="1428121" cy="1428121"/>
          </a:xfrm>
          <a:prstGeom prst="rect">
            <a:avLst/>
          </a:prstGeom>
        </p:spPr>
      </p:pic>
      <p:sp>
        <p:nvSpPr>
          <p:cNvPr id="161" name="Slide Number Placeholder 160">
            <a:extLst>
              <a:ext uri="{FF2B5EF4-FFF2-40B4-BE49-F238E27FC236}">
                <a16:creationId xmlns:a16="http://schemas.microsoft.com/office/drawing/2014/main" id="{C5C458C9-A0FE-4F14-B62F-EC289AB4057C}"/>
              </a:ext>
            </a:extLst>
          </p:cNvPr>
          <p:cNvSpPr>
            <a:spLocks noGrp="1"/>
          </p:cNvSpPr>
          <p:nvPr>
            <p:ph type="sldNum" sz="quarter" idx="12"/>
          </p:nvPr>
        </p:nvSpPr>
        <p:spPr/>
        <p:txBody>
          <a:bodyPr/>
          <a:lstStyle/>
          <a:p>
            <a:fld id="{A11F1ED6-03CA-FF41-BAAB-392506A14B1E}" type="slidenum">
              <a:rPr lang="en-US" smtClean="0"/>
              <a:pPr/>
              <a:t>6</a:t>
            </a:fld>
            <a:endParaRPr lang="en-US"/>
          </a:p>
        </p:txBody>
      </p:sp>
      <p:sp>
        <p:nvSpPr>
          <p:cNvPr id="54" name="Title 5">
            <a:extLst>
              <a:ext uri="{FF2B5EF4-FFF2-40B4-BE49-F238E27FC236}">
                <a16:creationId xmlns:a16="http://schemas.microsoft.com/office/drawing/2014/main" id="{8B370E9F-C658-270F-F429-1494F1A26FE6}"/>
              </a:ext>
            </a:extLst>
          </p:cNvPr>
          <p:cNvSpPr txBox="1">
            <a:spLocks/>
          </p:cNvSpPr>
          <p:nvPr/>
        </p:nvSpPr>
        <p:spPr>
          <a:xfrm>
            <a:off x="403342" y="43412"/>
            <a:ext cx="9404089" cy="1087581"/>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Architecture</a:t>
            </a:r>
          </a:p>
        </p:txBody>
      </p:sp>
    </p:spTree>
    <p:custDataLst>
      <p:tags r:id="rId1"/>
    </p:custDataLst>
    <p:extLst>
      <p:ext uri="{BB962C8B-B14F-4D97-AF65-F5344CB8AC3E}">
        <p14:creationId xmlns:p14="http://schemas.microsoft.com/office/powerpoint/2010/main" val="3549943030"/>
      </p:ext>
    </p:extLst>
  </p:cSld>
  <p:clrMapOvr>
    <a:masterClrMapping/>
  </p:clrMapOvr>
  <mc:AlternateContent xmlns:mc="http://schemas.openxmlformats.org/markup-compatibility/2006">
    <mc:Choice xmlns:p14="http://schemas.microsoft.com/office/powerpoint/2010/main" Requires="p14">
      <p:transition spd="slow" p14:dur="2000" advTm="98036"/>
    </mc:Choice>
    <mc:Fallback>
      <p:transition spd="slow" advTm="980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3" grpId="0" animBg="1"/>
      <p:bldP spid="74" grpId="0"/>
      <p:bldP spid="76" grpId="0"/>
      <p:bldP spid="96" grpId="0" animBg="1"/>
      <p:bldP spid="99" grpId="0" animBg="1"/>
      <p:bldP spid="100" grpId="0"/>
      <p:bldP spid="102" grpId="0" animBg="1"/>
      <p:bldP spid="75" grpId="0"/>
      <p:bldP spid="79" grpId="0"/>
      <p:bldP spid="80" grpId="0"/>
      <p:bldP spid="10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1">
            <a:extLst>
              <a:ext uri="{FF2B5EF4-FFF2-40B4-BE49-F238E27FC236}">
                <a16:creationId xmlns:a16="http://schemas.microsoft.com/office/drawing/2014/main" id="{A5F1D40B-F8BB-4F95-B456-130637B2413C}"/>
              </a:ext>
            </a:extLst>
          </p:cNvPr>
          <p:cNvSpPr>
            <a:spLocks noChangeArrowheads="1"/>
          </p:cNvSpPr>
          <p:nvPr/>
        </p:nvSpPr>
        <p:spPr bwMode="auto">
          <a:xfrm>
            <a:off x="969713" y="-83998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5" name="Rectangle 119">
            <a:extLst>
              <a:ext uri="{FF2B5EF4-FFF2-40B4-BE49-F238E27FC236}">
                <a16:creationId xmlns:a16="http://schemas.microsoft.com/office/drawing/2014/main" id="{CFBCFDCE-E627-4858-A25D-E9D894FF2649}"/>
              </a:ext>
            </a:extLst>
          </p:cNvPr>
          <p:cNvSpPr>
            <a:spLocks noChangeArrowheads="1"/>
          </p:cNvSpPr>
          <p:nvPr/>
        </p:nvSpPr>
        <p:spPr bwMode="auto">
          <a:xfrm>
            <a:off x="969713" y="-698257"/>
            <a:ext cx="184731" cy="1000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sz="500"/>
          </a:p>
          <a:p>
            <a:pPr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a:p>
            <a:pPr eaLnBrk="0" fontAlgn="base" hangingPunct="0">
              <a:spcBef>
                <a:spcPct val="0"/>
              </a:spcBef>
              <a:spcAft>
                <a:spcPct val="0"/>
              </a:spcAft>
            </a:pPr>
            <a:endParaRPr lang="en-US" altLang="en-US">
              <a:latin typeface="Arial" panose="020B0604020202020204" pitchFamily="34" charset="0"/>
            </a:endParaRPr>
          </a:p>
        </p:txBody>
      </p:sp>
      <p:cxnSp>
        <p:nvCxnSpPr>
          <p:cNvPr id="53" name="Connector: Curved 52">
            <a:extLst>
              <a:ext uri="{FF2B5EF4-FFF2-40B4-BE49-F238E27FC236}">
                <a16:creationId xmlns:a16="http://schemas.microsoft.com/office/drawing/2014/main" id="{E0A5520A-BB5D-75E9-A56C-957B8C855CCC}"/>
              </a:ext>
            </a:extLst>
          </p:cNvPr>
          <p:cNvCxnSpPr>
            <a:cxnSpLocks/>
          </p:cNvCxnSpPr>
          <p:nvPr/>
        </p:nvCxnSpPr>
        <p:spPr>
          <a:xfrm rot="10800000">
            <a:off x="8868787" y="4167560"/>
            <a:ext cx="848661" cy="500013"/>
          </a:xfrm>
          <a:prstGeom prst="curvedConnector3">
            <a:avLst/>
          </a:prstGeom>
          <a:ln w="31750">
            <a:solidFill>
              <a:schemeClr val="bg1">
                <a:lumMod val="65000"/>
              </a:schemeClr>
            </a:solidFill>
            <a:prstDash val="dash"/>
            <a:tailEnd type="triangle"/>
          </a:ln>
        </p:spPr>
        <p:style>
          <a:lnRef idx="2">
            <a:schemeClr val="accent2"/>
          </a:lnRef>
          <a:fillRef idx="0">
            <a:schemeClr val="accent2"/>
          </a:fillRef>
          <a:effectRef idx="1">
            <a:schemeClr val="accent2"/>
          </a:effectRef>
          <a:fontRef idx="minor">
            <a:schemeClr val="tx1"/>
          </a:fontRef>
        </p:style>
      </p:cxnSp>
      <p:sp>
        <p:nvSpPr>
          <p:cNvPr id="54" name="Cube 53">
            <a:extLst>
              <a:ext uri="{FF2B5EF4-FFF2-40B4-BE49-F238E27FC236}">
                <a16:creationId xmlns:a16="http://schemas.microsoft.com/office/drawing/2014/main" id="{686C1E25-5AE4-B520-C6F2-CFF1CCE964E7}"/>
              </a:ext>
            </a:extLst>
          </p:cNvPr>
          <p:cNvSpPr>
            <a:spLocks noChangeAspect="1"/>
          </p:cNvSpPr>
          <p:nvPr/>
        </p:nvSpPr>
        <p:spPr>
          <a:xfrm flipH="1">
            <a:off x="6894736" y="2459592"/>
            <a:ext cx="3900139" cy="2761585"/>
          </a:xfrm>
          <a:prstGeom prst="cube">
            <a:avLst>
              <a:gd name="adj" fmla="val 17052"/>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5" name="Cube 54">
            <a:extLst>
              <a:ext uri="{FF2B5EF4-FFF2-40B4-BE49-F238E27FC236}">
                <a16:creationId xmlns:a16="http://schemas.microsoft.com/office/drawing/2014/main" id="{FE92C99A-4A1D-404D-4A37-FC9F97059E0D}"/>
              </a:ext>
            </a:extLst>
          </p:cNvPr>
          <p:cNvSpPr>
            <a:spLocks noChangeAspect="1"/>
          </p:cNvSpPr>
          <p:nvPr/>
        </p:nvSpPr>
        <p:spPr>
          <a:xfrm flipH="1">
            <a:off x="897150" y="1710914"/>
            <a:ext cx="4368654" cy="399916"/>
          </a:xfrm>
          <a:prstGeom prst="cube">
            <a:avLst/>
          </a:prstGeom>
          <a:solidFill>
            <a:schemeClr val="tx2">
              <a:lumMod val="25000"/>
              <a:lumOff val="75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6" name="Cylinder 55">
            <a:extLst>
              <a:ext uri="{FF2B5EF4-FFF2-40B4-BE49-F238E27FC236}">
                <a16:creationId xmlns:a16="http://schemas.microsoft.com/office/drawing/2014/main" id="{3103E16E-FACE-4F7A-4B87-8DCDD9B2AC4D}"/>
              </a:ext>
            </a:extLst>
          </p:cNvPr>
          <p:cNvSpPr>
            <a:spLocks noChangeAspect="1"/>
          </p:cNvSpPr>
          <p:nvPr/>
        </p:nvSpPr>
        <p:spPr>
          <a:xfrm>
            <a:off x="2114498" y="3701915"/>
            <a:ext cx="1930489" cy="1192104"/>
          </a:xfrm>
          <a:prstGeom prst="can">
            <a:avLst/>
          </a:prstGeom>
          <a:solidFill>
            <a:schemeClr val="bg1">
              <a:lumMod val="65000"/>
              <a:alpha val="9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57" name="Straight Arrow Connector 56">
            <a:extLst>
              <a:ext uri="{FF2B5EF4-FFF2-40B4-BE49-F238E27FC236}">
                <a16:creationId xmlns:a16="http://schemas.microsoft.com/office/drawing/2014/main" id="{CAD9028B-2E3A-0090-5A88-4E8B64C801E3}"/>
              </a:ext>
            </a:extLst>
          </p:cNvPr>
          <p:cNvCxnSpPr>
            <a:cxnSpLocks/>
          </p:cNvCxnSpPr>
          <p:nvPr/>
        </p:nvCxnSpPr>
        <p:spPr>
          <a:xfrm flipH="1">
            <a:off x="3094936" y="3188183"/>
            <a:ext cx="0" cy="50292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CC0A11B8-BE6E-7138-F87A-520322B2C07A}"/>
              </a:ext>
            </a:extLst>
          </p:cNvPr>
          <p:cNvSpPr>
            <a:spLocks noChangeAspect="1"/>
          </p:cNvSpPr>
          <p:nvPr/>
        </p:nvSpPr>
        <p:spPr>
          <a:xfrm>
            <a:off x="1185771" y="2894209"/>
            <a:ext cx="3791412" cy="291647"/>
          </a:xfrm>
          <a:prstGeom prst="ellipse">
            <a:avLst/>
          </a:prstGeom>
          <a:solidFill>
            <a:schemeClr val="bg1">
              <a:lumMod val="95000"/>
            </a:schemeClr>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0"/>
              </a:spcAft>
            </a:pPr>
            <a:r>
              <a:rPr lang="en-US" sz="1100">
                <a:effectLst/>
                <a:ea typeface="Calibri" panose="020F0502020204030204" pitchFamily="34" charset="0"/>
                <a:cs typeface="Times New Roman" panose="02020603050405020304" pitchFamily="18" charset="0"/>
              </a:rPr>
              <a:t> </a:t>
            </a:r>
          </a:p>
        </p:txBody>
      </p:sp>
      <p:sp>
        <p:nvSpPr>
          <p:cNvPr id="59" name="Text Box 2">
            <a:extLst>
              <a:ext uri="{FF2B5EF4-FFF2-40B4-BE49-F238E27FC236}">
                <a16:creationId xmlns:a16="http://schemas.microsoft.com/office/drawing/2014/main" id="{E193A106-D464-4BE0-57B7-A54D7303A2C6}"/>
              </a:ext>
            </a:extLst>
          </p:cNvPr>
          <p:cNvSpPr txBox="1">
            <a:spLocks noChangeAspect="1" noChangeArrowheads="1"/>
          </p:cNvSpPr>
          <p:nvPr/>
        </p:nvSpPr>
        <p:spPr bwMode="auto">
          <a:xfrm>
            <a:off x="1577831" y="2832837"/>
            <a:ext cx="309900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unionfs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0" name="Text Box 78">
            <a:extLst>
              <a:ext uri="{FF2B5EF4-FFF2-40B4-BE49-F238E27FC236}">
                <a16:creationId xmlns:a16="http://schemas.microsoft.com/office/drawing/2014/main" id="{295164B4-B193-EB82-3634-65D79D586524}"/>
              </a:ext>
            </a:extLst>
          </p:cNvPr>
          <p:cNvSpPr txBox="1">
            <a:spLocks noChangeArrowheads="1"/>
          </p:cNvSpPr>
          <p:nvPr/>
        </p:nvSpPr>
        <p:spPr bwMode="auto">
          <a:xfrm>
            <a:off x="749182" y="1748837"/>
            <a:ext cx="387126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Podman Container</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1" name="Cylinder 60">
            <a:extLst>
              <a:ext uri="{FF2B5EF4-FFF2-40B4-BE49-F238E27FC236}">
                <a16:creationId xmlns:a16="http://schemas.microsoft.com/office/drawing/2014/main" id="{8D068866-96C5-F626-DC06-863FB3DF42D8}"/>
              </a:ext>
            </a:extLst>
          </p:cNvPr>
          <p:cNvSpPr>
            <a:spLocks noChangeAspect="1"/>
          </p:cNvSpPr>
          <p:nvPr/>
        </p:nvSpPr>
        <p:spPr>
          <a:xfrm>
            <a:off x="7475703" y="3187938"/>
            <a:ext cx="1416102" cy="1716254"/>
          </a:xfrm>
          <a:prstGeom prst="can">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62" name="Connector: Curved 61">
            <a:extLst>
              <a:ext uri="{FF2B5EF4-FFF2-40B4-BE49-F238E27FC236}">
                <a16:creationId xmlns:a16="http://schemas.microsoft.com/office/drawing/2014/main" id="{725AF908-D11A-E264-7327-F939DBA62D83}"/>
              </a:ext>
            </a:extLst>
          </p:cNvPr>
          <p:cNvCxnSpPr>
            <a:cxnSpLocks noChangeAspect="1"/>
          </p:cNvCxnSpPr>
          <p:nvPr/>
        </p:nvCxnSpPr>
        <p:spPr>
          <a:xfrm rot="10800000">
            <a:off x="4141540" y="3138613"/>
            <a:ext cx="3198341" cy="1159357"/>
          </a:xfrm>
          <a:prstGeom prst="curvedConnector3">
            <a:avLst>
              <a:gd name="adj1" fmla="val 99957"/>
            </a:avLst>
          </a:prstGeom>
          <a:ln w="28575">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6AEE9145-AE86-6F05-D349-346478696051}"/>
              </a:ext>
            </a:extLst>
          </p:cNvPr>
          <p:cNvSpPr>
            <a:spLocks noChangeAspect="1"/>
          </p:cNvSpPr>
          <p:nvPr/>
        </p:nvSpPr>
        <p:spPr>
          <a:xfrm>
            <a:off x="8997815" y="3069985"/>
            <a:ext cx="556731" cy="37454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4" name="Rectangle 63">
            <a:extLst>
              <a:ext uri="{FF2B5EF4-FFF2-40B4-BE49-F238E27FC236}">
                <a16:creationId xmlns:a16="http://schemas.microsoft.com/office/drawing/2014/main" id="{42DEA1B9-B1E0-E98E-3303-2C297BEC6D77}"/>
              </a:ext>
            </a:extLst>
          </p:cNvPr>
          <p:cNvSpPr>
            <a:spLocks noChangeAspect="1"/>
          </p:cNvSpPr>
          <p:nvPr/>
        </p:nvSpPr>
        <p:spPr>
          <a:xfrm>
            <a:off x="9759992" y="3069985"/>
            <a:ext cx="927170" cy="3843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5" name="Rectangle 64">
            <a:extLst>
              <a:ext uri="{FF2B5EF4-FFF2-40B4-BE49-F238E27FC236}">
                <a16:creationId xmlns:a16="http://schemas.microsoft.com/office/drawing/2014/main" id="{3C985842-5474-856E-8C02-072AB014A687}"/>
              </a:ext>
            </a:extLst>
          </p:cNvPr>
          <p:cNvSpPr>
            <a:spLocks noChangeAspect="1"/>
          </p:cNvSpPr>
          <p:nvPr/>
        </p:nvSpPr>
        <p:spPr>
          <a:xfrm>
            <a:off x="8997814" y="3660636"/>
            <a:ext cx="556731" cy="38542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Rectangle 65">
            <a:extLst>
              <a:ext uri="{FF2B5EF4-FFF2-40B4-BE49-F238E27FC236}">
                <a16:creationId xmlns:a16="http://schemas.microsoft.com/office/drawing/2014/main" id="{2E82757F-538D-46DC-9B3A-452B084E2003}"/>
              </a:ext>
            </a:extLst>
          </p:cNvPr>
          <p:cNvSpPr>
            <a:spLocks noChangeAspect="1"/>
          </p:cNvSpPr>
          <p:nvPr/>
        </p:nvSpPr>
        <p:spPr>
          <a:xfrm>
            <a:off x="9758460" y="3660636"/>
            <a:ext cx="927170" cy="3843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Rectangle 66">
            <a:extLst>
              <a:ext uri="{FF2B5EF4-FFF2-40B4-BE49-F238E27FC236}">
                <a16:creationId xmlns:a16="http://schemas.microsoft.com/office/drawing/2014/main" id="{5D6FA09F-E07E-95F6-214C-958F00F31ED2}"/>
              </a:ext>
            </a:extLst>
          </p:cNvPr>
          <p:cNvSpPr>
            <a:spLocks noChangeAspect="1"/>
          </p:cNvSpPr>
          <p:nvPr/>
        </p:nvSpPr>
        <p:spPr>
          <a:xfrm>
            <a:off x="9758460" y="4255990"/>
            <a:ext cx="927170" cy="578143"/>
          </a:xfrm>
          <a:prstGeom prst="rect">
            <a:avLst/>
          </a:prstGeom>
          <a:pattFill prst="wdUpDiag">
            <a:fgClr>
              <a:schemeClr val="bg2">
                <a:lumMod val="60000"/>
                <a:lumOff val="40000"/>
              </a:schemeClr>
            </a:fgClr>
            <a:bgClr>
              <a:schemeClr val="tx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Rectangle 67">
            <a:extLst>
              <a:ext uri="{FF2B5EF4-FFF2-40B4-BE49-F238E27FC236}">
                <a16:creationId xmlns:a16="http://schemas.microsoft.com/office/drawing/2014/main" id="{31F8DA34-2F0C-0001-4B8D-15499321077F}"/>
              </a:ext>
            </a:extLst>
          </p:cNvPr>
          <p:cNvSpPr>
            <a:spLocks noChangeAspect="1"/>
          </p:cNvSpPr>
          <p:nvPr/>
        </p:nvSpPr>
        <p:spPr>
          <a:xfrm>
            <a:off x="8997815" y="4262167"/>
            <a:ext cx="556730" cy="58563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7" name="Left Brace 106">
            <a:extLst>
              <a:ext uri="{FF2B5EF4-FFF2-40B4-BE49-F238E27FC236}">
                <a16:creationId xmlns:a16="http://schemas.microsoft.com/office/drawing/2014/main" id="{A77F3925-51C3-4D26-784F-8471D22B1CC0}"/>
              </a:ext>
            </a:extLst>
          </p:cNvPr>
          <p:cNvSpPr/>
          <p:nvPr/>
        </p:nvSpPr>
        <p:spPr>
          <a:xfrm rot="5400000">
            <a:off x="9594635" y="1933066"/>
            <a:ext cx="466696" cy="1795356"/>
          </a:xfrm>
          <a:prstGeom prst="leftBrace">
            <a:avLst>
              <a:gd name="adj1" fmla="val 38083"/>
              <a:gd name="adj2" fmla="val 5162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08" name="Connector: Curved 107">
            <a:extLst>
              <a:ext uri="{FF2B5EF4-FFF2-40B4-BE49-F238E27FC236}">
                <a16:creationId xmlns:a16="http://schemas.microsoft.com/office/drawing/2014/main" id="{50EBBBA3-5D72-9AA2-C3BA-511B006496C4}"/>
              </a:ext>
            </a:extLst>
          </p:cNvPr>
          <p:cNvCxnSpPr>
            <a:cxnSpLocks noChangeAspect="1"/>
            <a:stCxn id="120" idx="1"/>
            <a:endCxn id="55" idx="2"/>
          </p:cNvCxnSpPr>
          <p:nvPr/>
        </p:nvCxnSpPr>
        <p:spPr>
          <a:xfrm rot="10800000">
            <a:off x="5265804" y="1960863"/>
            <a:ext cx="3532734" cy="345039"/>
          </a:xfrm>
          <a:prstGeom prst="curvedConnector3">
            <a:avLst>
              <a:gd name="adj1" fmla="val 50000"/>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119" name="Oval 118">
            <a:extLst>
              <a:ext uri="{FF2B5EF4-FFF2-40B4-BE49-F238E27FC236}">
                <a16:creationId xmlns:a16="http://schemas.microsoft.com/office/drawing/2014/main" id="{59C77646-0748-EC97-0CA7-B65257B40112}"/>
              </a:ext>
            </a:extLst>
          </p:cNvPr>
          <p:cNvSpPr/>
          <p:nvPr/>
        </p:nvSpPr>
        <p:spPr>
          <a:xfrm>
            <a:off x="2490235" y="2101630"/>
            <a:ext cx="607961" cy="53127"/>
          </a:xfrm>
          <a:prstGeom prst="ellipse">
            <a:avLst/>
          </a:prstGeom>
          <a:solidFill>
            <a:schemeClr val="bg1">
              <a:lumMod val="75000"/>
            </a:schemeClr>
          </a:solidFill>
          <a:ln w="254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0" name="Text Box 74">
            <a:extLst>
              <a:ext uri="{FF2B5EF4-FFF2-40B4-BE49-F238E27FC236}">
                <a16:creationId xmlns:a16="http://schemas.microsoft.com/office/drawing/2014/main" id="{F3F0F6D1-5BC8-3A88-2878-A5F8D31949B9}"/>
              </a:ext>
            </a:extLst>
          </p:cNvPr>
          <p:cNvSpPr txBox="1">
            <a:spLocks noChangeArrowheads="1"/>
          </p:cNvSpPr>
          <p:nvPr/>
        </p:nvSpPr>
        <p:spPr bwMode="auto">
          <a:xfrm>
            <a:off x="8798538" y="2167788"/>
            <a:ext cx="205889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System Resources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cxnSp>
        <p:nvCxnSpPr>
          <p:cNvPr id="121" name="Straight Arrow Connector 120">
            <a:extLst>
              <a:ext uri="{FF2B5EF4-FFF2-40B4-BE49-F238E27FC236}">
                <a16:creationId xmlns:a16="http://schemas.microsoft.com/office/drawing/2014/main" id="{4493645E-0566-6375-EA37-487645728A27}"/>
              </a:ext>
            </a:extLst>
          </p:cNvPr>
          <p:cNvCxnSpPr>
            <a:cxnSpLocks/>
          </p:cNvCxnSpPr>
          <p:nvPr/>
        </p:nvCxnSpPr>
        <p:spPr>
          <a:xfrm>
            <a:off x="2787620" y="2225300"/>
            <a:ext cx="0" cy="592622"/>
          </a:xfrm>
          <a:prstGeom prst="straightConnector1">
            <a:avLst/>
          </a:prstGeom>
          <a:ln w="28575">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2" name="Oval 121">
            <a:extLst>
              <a:ext uri="{FF2B5EF4-FFF2-40B4-BE49-F238E27FC236}">
                <a16:creationId xmlns:a16="http://schemas.microsoft.com/office/drawing/2014/main" id="{92E922EC-59AF-EE6D-1B7C-BA68213FD9DE}"/>
              </a:ext>
            </a:extLst>
          </p:cNvPr>
          <p:cNvSpPr/>
          <p:nvPr/>
        </p:nvSpPr>
        <p:spPr>
          <a:xfrm rot="5400000">
            <a:off x="5038392" y="1940907"/>
            <a:ext cx="429527" cy="45719"/>
          </a:xfrm>
          <a:prstGeom prst="ellipse">
            <a:avLst/>
          </a:prstGeom>
          <a:solidFill>
            <a:schemeClr val="bg1">
              <a:lumMod val="75000"/>
            </a:schemeClr>
          </a:solidFill>
          <a:ln w="28575">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3" name="Text Box 71">
            <a:extLst>
              <a:ext uri="{FF2B5EF4-FFF2-40B4-BE49-F238E27FC236}">
                <a16:creationId xmlns:a16="http://schemas.microsoft.com/office/drawing/2014/main" id="{C8FC8D50-6F9A-88BF-9E8A-282941831910}"/>
              </a:ext>
            </a:extLst>
          </p:cNvPr>
          <p:cNvSpPr txBox="1">
            <a:spLocks noChangeArrowheads="1"/>
          </p:cNvSpPr>
          <p:nvPr/>
        </p:nvSpPr>
        <p:spPr bwMode="auto">
          <a:xfrm>
            <a:off x="1248525" y="2323819"/>
            <a:ext cx="15985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All File Calls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24" name="Text Box 70">
            <a:extLst>
              <a:ext uri="{FF2B5EF4-FFF2-40B4-BE49-F238E27FC236}">
                <a16:creationId xmlns:a16="http://schemas.microsoft.com/office/drawing/2014/main" id="{7E7E659C-E27C-215B-A587-930E0152AE17}"/>
              </a:ext>
            </a:extLst>
          </p:cNvPr>
          <p:cNvSpPr txBox="1">
            <a:spLocks noChangeAspect="1" noChangeArrowheads="1"/>
          </p:cNvSpPr>
          <p:nvPr/>
        </p:nvSpPr>
        <p:spPr bwMode="auto">
          <a:xfrm>
            <a:off x="6761079" y="2535470"/>
            <a:ext cx="294173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User System</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25" name="Rectangle 124">
            <a:extLst>
              <a:ext uri="{FF2B5EF4-FFF2-40B4-BE49-F238E27FC236}">
                <a16:creationId xmlns:a16="http://schemas.microsoft.com/office/drawing/2014/main" id="{2D0E578F-8F0A-C52C-45EC-349A0B03F8B3}"/>
              </a:ext>
            </a:extLst>
          </p:cNvPr>
          <p:cNvSpPr>
            <a:spLocks noChangeAspect="1"/>
          </p:cNvSpPr>
          <p:nvPr/>
        </p:nvSpPr>
        <p:spPr>
          <a:xfrm>
            <a:off x="534319" y="1574006"/>
            <a:ext cx="5094704" cy="3647171"/>
          </a:xfrm>
          <a:prstGeom prst="rect">
            <a:avLst/>
          </a:prstGeom>
          <a:noFill/>
          <a:ln w="381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6" name="Text Box 83">
            <a:extLst>
              <a:ext uri="{FF2B5EF4-FFF2-40B4-BE49-F238E27FC236}">
                <a16:creationId xmlns:a16="http://schemas.microsoft.com/office/drawing/2014/main" id="{2DC820BD-94BD-7E26-2ADF-AC5B8478C251}"/>
              </a:ext>
            </a:extLst>
          </p:cNvPr>
          <p:cNvSpPr txBox="1">
            <a:spLocks noChangeArrowheads="1"/>
          </p:cNvSpPr>
          <p:nvPr/>
        </p:nvSpPr>
        <p:spPr bwMode="auto">
          <a:xfrm>
            <a:off x="2047823" y="4167559"/>
            <a:ext cx="2062409"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tmpfs</a:t>
            </a:r>
            <a:endParaRPr kumimoji="0" lang="en-US" altLang="en-US" sz="2000" b="0" i="0" u="none" strike="noStrike" cap="none" normalizeH="0" baseline="0" dirty="0">
              <a:ln>
                <a:noFill/>
              </a:ln>
              <a:effectLst/>
              <a:latin typeface="Arial" panose="020B0604020202020204" pitchFamily="34" charset="0"/>
            </a:endParaRPr>
          </a:p>
        </p:txBody>
      </p:sp>
      <p:sp>
        <p:nvSpPr>
          <p:cNvPr id="127" name="Text Box 97">
            <a:extLst>
              <a:ext uri="{FF2B5EF4-FFF2-40B4-BE49-F238E27FC236}">
                <a16:creationId xmlns:a16="http://schemas.microsoft.com/office/drawing/2014/main" id="{263DF8BF-B29C-4C81-DDC0-73403F7C116C}"/>
              </a:ext>
            </a:extLst>
          </p:cNvPr>
          <p:cNvSpPr txBox="1">
            <a:spLocks noChangeArrowheads="1"/>
          </p:cNvSpPr>
          <p:nvPr/>
        </p:nvSpPr>
        <p:spPr bwMode="auto">
          <a:xfrm>
            <a:off x="7375176" y="3862068"/>
            <a:ext cx="1662718"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ext4</a:t>
            </a: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
        <p:nvSpPr>
          <p:cNvPr id="128" name="Text Box 68">
            <a:extLst>
              <a:ext uri="{FF2B5EF4-FFF2-40B4-BE49-F238E27FC236}">
                <a16:creationId xmlns:a16="http://schemas.microsoft.com/office/drawing/2014/main" id="{53D2FF6C-3799-BA9C-0B1D-27318577A132}"/>
              </a:ext>
            </a:extLst>
          </p:cNvPr>
          <p:cNvSpPr txBox="1">
            <a:spLocks noChangeArrowheads="1"/>
          </p:cNvSpPr>
          <p:nvPr/>
        </p:nvSpPr>
        <p:spPr bwMode="auto">
          <a:xfrm>
            <a:off x="4033827" y="3295516"/>
            <a:ext cx="140691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Read-Only</a:t>
            </a:r>
            <a:endParaRPr kumimoji="0" lang="en-US" altLang="en-US" sz="2000" b="0" i="0" u="none" strike="noStrike" cap="none" normalizeH="0" baseline="0" dirty="0">
              <a:ln>
                <a:noFill/>
              </a:ln>
              <a:effectLst/>
              <a:latin typeface="Arial" panose="020B0604020202020204" pitchFamily="34" charset="0"/>
            </a:endParaRPr>
          </a:p>
        </p:txBody>
      </p:sp>
      <p:sp>
        <p:nvSpPr>
          <p:cNvPr id="129" name="Text Box 99">
            <a:extLst>
              <a:ext uri="{FF2B5EF4-FFF2-40B4-BE49-F238E27FC236}">
                <a16:creationId xmlns:a16="http://schemas.microsoft.com/office/drawing/2014/main" id="{E9C6E1E6-B0F6-5A17-7BCF-58E9B4FD3D26}"/>
              </a:ext>
            </a:extLst>
          </p:cNvPr>
          <p:cNvSpPr txBox="1">
            <a:spLocks noChangeAspect="1" noChangeArrowheads="1"/>
          </p:cNvSpPr>
          <p:nvPr/>
        </p:nvSpPr>
        <p:spPr bwMode="auto">
          <a:xfrm>
            <a:off x="1681919" y="3285400"/>
            <a:ext cx="155166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Read-Write</a:t>
            </a:r>
            <a:endParaRPr kumimoji="0" lang="en-US" altLang="en-US" sz="2000" b="0" i="0" u="none" strike="noStrike" cap="none" normalizeH="0" baseline="0" dirty="0">
              <a:ln>
                <a:noFill/>
              </a:ln>
              <a:effectLst/>
              <a:latin typeface="Arial" panose="020B0604020202020204" pitchFamily="34" charset="0"/>
            </a:endParaRPr>
          </a:p>
        </p:txBody>
      </p:sp>
      <p:sp>
        <p:nvSpPr>
          <p:cNvPr id="130" name="Text Box 93">
            <a:extLst>
              <a:ext uri="{FF2B5EF4-FFF2-40B4-BE49-F238E27FC236}">
                <a16:creationId xmlns:a16="http://schemas.microsoft.com/office/drawing/2014/main" id="{B154DD4D-9FD6-7D20-E3A9-F5C1CAD3ED5A}"/>
              </a:ext>
            </a:extLst>
          </p:cNvPr>
          <p:cNvSpPr txBox="1">
            <a:spLocks noChangeAspect="1" noChangeArrowheads="1"/>
          </p:cNvSpPr>
          <p:nvPr/>
        </p:nvSpPr>
        <p:spPr bwMode="auto">
          <a:xfrm>
            <a:off x="8956344" y="3130740"/>
            <a:ext cx="636841"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I/O</a:t>
            </a: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
        <p:nvSpPr>
          <p:cNvPr id="131" name="Text Box 92">
            <a:extLst>
              <a:ext uri="{FF2B5EF4-FFF2-40B4-BE49-F238E27FC236}">
                <a16:creationId xmlns:a16="http://schemas.microsoft.com/office/drawing/2014/main" id="{ADC40A9C-BA91-CB6F-D27B-19EDB50175AF}"/>
              </a:ext>
            </a:extLst>
          </p:cNvPr>
          <p:cNvSpPr txBox="1">
            <a:spLocks noChangeAspect="1" noChangeArrowheads="1"/>
          </p:cNvSpPr>
          <p:nvPr/>
        </p:nvSpPr>
        <p:spPr bwMode="auto">
          <a:xfrm>
            <a:off x="9649815" y="3132998"/>
            <a:ext cx="1148449"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Network</a:t>
            </a: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
        <p:nvSpPr>
          <p:cNvPr id="132" name="Text Box 91">
            <a:extLst>
              <a:ext uri="{FF2B5EF4-FFF2-40B4-BE49-F238E27FC236}">
                <a16:creationId xmlns:a16="http://schemas.microsoft.com/office/drawing/2014/main" id="{BA3F48FF-6962-09AD-2192-2B7E2402BE16}"/>
              </a:ext>
            </a:extLst>
          </p:cNvPr>
          <p:cNvSpPr txBox="1">
            <a:spLocks noChangeAspect="1" noChangeArrowheads="1"/>
          </p:cNvSpPr>
          <p:nvPr/>
        </p:nvSpPr>
        <p:spPr bwMode="auto">
          <a:xfrm>
            <a:off x="8868786" y="3692728"/>
            <a:ext cx="810042"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CPU</a:t>
            </a: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
        <p:nvSpPr>
          <p:cNvPr id="133" name="Text Box 89">
            <a:extLst>
              <a:ext uri="{FF2B5EF4-FFF2-40B4-BE49-F238E27FC236}">
                <a16:creationId xmlns:a16="http://schemas.microsoft.com/office/drawing/2014/main" id="{C871A216-168B-1F17-22D7-14A96E07064F}"/>
              </a:ext>
            </a:extLst>
          </p:cNvPr>
          <p:cNvSpPr txBox="1">
            <a:spLocks noChangeAspect="1" noChangeArrowheads="1"/>
          </p:cNvSpPr>
          <p:nvPr/>
        </p:nvSpPr>
        <p:spPr bwMode="auto">
          <a:xfrm>
            <a:off x="9634898" y="3711697"/>
            <a:ext cx="11351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RAM</a:t>
            </a: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
        <p:nvSpPr>
          <p:cNvPr id="134" name="Text Box 87">
            <a:extLst>
              <a:ext uri="{FF2B5EF4-FFF2-40B4-BE49-F238E27FC236}">
                <a16:creationId xmlns:a16="http://schemas.microsoft.com/office/drawing/2014/main" id="{3EEE331E-E720-8CB4-B813-3C851889B087}"/>
              </a:ext>
            </a:extLst>
          </p:cNvPr>
          <p:cNvSpPr txBox="1">
            <a:spLocks noChangeAspect="1" noChangeArrowheads="1"/>
          </p:cNvSpPr>
          <p:nvPr/>
        </p:nvSpPr>
        <p:spPr bwMode="auto">
          <a:xfrm>
            <a:off x="9702810" y="4326857"/>
            <a:ext cx="1023211"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System Procs</a:t>
            </a: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
        <p:nvSpPr>
          <p:cNvPr id="136" name="Text Box 85">
            <a:extLst>
              <a:ext uri="{FF2B5EF4-FFF2-40B4-BE49-F238E27FC236}">
                <a16:creationId xmlns:a16="http://schemas.microsoft.com/office/drawing/2014/main" id="{8323A311-B499-B0E7-EFE8-A247725CAB1B}"/>
              </a:ext>
            </a:extLst>
          </p:cNvPr>
          <p:cNvSpPr txBox="1">
            <a:spLocks noChangeAspect="1" noChangeArrowheads="1"/>
          </p:cNvSpPr>
          <p:nvPr/>
        </p:nvSpPr>
        <p:spPr bwMode="auto">
          <a:xfrm>
            <a:off x="8844805" y="4384986"/>
            <a:ext cx="85800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Misc</a:t>
            </a: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
        <p:nvSpPr>
          <p:cNvPr id="137" name="Text Box 82">
            <a:extLst>
              <a:ext uri="{FF2B5EF4-FFF2-40B4-BE49-F238E27FC236}">
                <a16:creationId xmlns:a16="http://schemas.microsoft.com/office/drawing/2014/main" id="{75B03120-BF9B-38CD-40B4-EE205045E521}"/>
              </a:ext>
            </a:extLst>
          </p:cNvPr>
          <p:cNvSpPr txBox="1">
            <a:spLocks noChangeArrowheads="1"/>
          </p:cNvSpPr>
          <p:nvPr/>
        </p:nvSpPr>
        <p:spPr bwMode="auto">
          <a:xfrm>
            <a:off x="471703" y="4807977"/>
            <a:ext cx="1768294"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lumMod val="65000"/>
                  </a:schemeClr>
                </a:solidFill>
                <a:effectLst/>
                <a:latin typeface="Calibri" panose="020F0502020204030204" pitchFamily="34" charset="0"/>
                <a:ea typeface="Calibri" panose="020F0502020204030204" pitchFamily="34" charset="0"/>
                <a:cs typeface="Times New Roman" panose="02020603050405020304" pitchFamily="18" charset="0"/>
              </a:rPr>
              <a:t>ResidueFree</a:t>
            </a:r>
            <a:endParaRPr kumimoji="0" lang="en-US" altLang="en-US" sz="2000" b="0" i="0" u="none" strike="noStrike" cap="none" normalizeH="0" baseline="0" dirty="0">
              <a:ln>
                <a:noFill/>
              </a:ln>
              <a:solidFill>
                <a:schemeClr val="bg1">
                  <a:lumMod val="65000"/>
                </a:schemeClr>
              </a:solidFill>
              <a:effectLst/>
              <a:latin typeface="Arial" panose="020B0604020202020204" pitchFamily="34" charset="0"/>
            </a:endParaRPr>
          </a:p>
        </p:txBody>
      </p:sp>
      <p:sp>
        <p:nvSpPr>
          <p:cNvPr id="139" name="TextBox 138">
            <a:extLst>
              <a:ext uri="{FF2B5EF4-FFF2-40B4-BE49-F238E27FC236}">
                <a16:creationId xmlns:a16="http://schemas.microsoft.com/office/drawing/2014/main" id="{A11C09E8-1D91-7511-4760-3C3821428EBC}"/>
              </a:ext>
            </a:extLst>
          </p:cNvPr>
          <p:cNvSpPr txBox="1"/>
          <p:nvPr/>
        </p:nvSpPr>
        <p:spPr>
          <a:xfrm>
            <a:off x="7375176" y="1193706"/>
            <a:ext cx="652494" cy="338554"/>
          </a:xfrm>
          <a:prstGeom prst="rect">
            <a:avLst/>
          </a:prstGeom>
          <a:noFill/>
        </p:spPr>
        <p:txBody>
          <a:bodyPr wrap="square" rtlCol="0">
            <a:spAutoFit/>
          </a:bodyPr>
          <a:lstStyle/>
          <a:p>
            <a:r>
              <a:rPr lang="en-US" sz="1600" dirty="0"/>
              <a:t>.X11</a:t>
            </a:r>
          </a:p>
        </p:txBody>
      </p:sp>
      <p:sp>
        <p:nvSpPr>
          <p:cNvPr id="141" name="TextBox 140">
            <a:extLst>
              <a:ext uri="{FF2B5EF4-FFF2-40B4-BE49-F238E27FC236}">
                <a16:creationId xmlns:a16="http://schemas.microsoft.com/office/drawing/2014/main" id="{A4C87A16-C906-C045-8F52-05014FA1E2F1}"/>
              </a:ext>
            </a:extLst>
          </p:cNvPr>
          <p:cNvSpPr txBox="1"/>
          <p:nvPr/>
        </p:nvSpPr>
        <p:spPr>
          <a:xfrm>
            <a:off x="7246226" y="1609242"/>
            <a:ext cx="2160351" cy="338554"/>
          </a:xfrm>
          <a:prstGeom prst="rect">
            <a:avLst/>
          </a:prstGeom>
          <a:noFill/>
        </p:spPr>
        <p:txBody>
          <a:bodyPr wrap="square" rtlCol="0">
            <a:spAutoFit/>
          </a:bodyPr>
          <a:lstStyle/>
          <a:p>
            <a:r>
              <a:rPr lang="en-US" sz="1600" dirty="0"/>
              <a:t>network namespace</a:t>
            </a:r>
          </a:p>
        </p:txBody>
      </p:sp>
      <p:sp>
        <p:nvSpPr>
          <p:cNvPr id="142" name="TextBox 141">
            <a:extLst>
              <a:ext uri="{FF2B5EF4-FFF2-40B4-BE49-F238E27FC236}">
                <a16:creationId xmlns:a16="http://schemas.microsoft.com/office/drawing/2014/main" id="{FE6866A8-63FA-EE14-189D-F927CB351883}"/>
              </a:ext>
            </a:extLst>
          </p:cNvPr>
          <p:cNvSpPr txBox="1"/>
          <p:nvPr/>
        </p:nvSpPr>
        <p:spPr>
          <a:xfrm>
            <a:off x="8898917" y="1426897"/>
            <a:ext cx="2160351" cy="338554"/>
          </a:xfrm>
          <a:prstGeom prst="rect">
            <a:avLst/>
          </a:prstGeom>
          <a:noFill/>
        </p:spPr>
        <p:txBody>
          <a:bodyPr wrap="square" rtlCol="0">
            <a:spAutoFit/>
          </a:bodyPr>
          <a:lstStyle/>
          <a:p>
            <a:r>
              <a:rPr lang="en-US" sz="1600" dirty="0"/>
              <a:t>unix sockets</a:t>
            </a:r>
          </a:p>
        </p:txBody>
      </p:sp>
      <p:pic>
        <p:nvPicPr>
          <p:cNvPr id="144" name="Picture 2" descr="See the source image">
            <a:extLst>
              <a:ext uri="{FF2B5EF4-FFF2-40B4-BE49-F238E27FC236}">
                <a16:creationId xmlns:a16="http://schemas.microsoft.com/office/drawing/2014/main" id="{1AE8D4E8-2922-CFE8-0B9B-0DCE5BBA5C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0099" y="2918762"/>
            <a:ext cx="529859" cy="534187"/>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a:extLst>
              <a:ext uri="{FF2B5EF4-FFF2-40B4-BE49-F238E27FC236}">
                <a16:creationId xmlns:a16="http://schemas.microsoft.com/office/drawing/2014/main" id="{2DA88AD9-4F32-6FAB-62CE-F147128CBF71}"/>
              </a:ext>
            </a:extLst>
          </p:cNvPr>
          <p:cNvSpPr txBox="1"/>
          <p:nvPr/>
        </p:nvSpPr>
        <p:spPr>
          <a:xfrm>
            <a:off x="9116660" y="5309254"/>
            <a:ext cx="1286820" cy="338554"/>
          </a:xfrm>
          <a:prstGeom prst="rect">
            <a:avLst/>
          </a:prstGeom>
          <a:noFill/>
        </p:spPr>
        <p:txBody>
          <a:bodyPr wrap="square" rtlCol="0">
            <a:spAutoFit/>
          </a:bodyPr>
          <a:lstStyle/>
          <a:p>
            <a:r>
              <a:rPr lang="en-US" sz="1600" dirty="0"/>
              <a:t>log services</a:t>
            </a:r>
          </a:p>
        </p:txBody>
      </p:sp>
      <p:sp>
        <p:nvSpPr>
          <p:cNvPr id="148" name="TextBox 147">
            <a:extLst>
              <a:ext uri="{FF2B5EF4-FFF2-40B4-BE49-F238E27FC236}">
                <a16:creationId xmlns:a16="http://schemas.microsoft.com/office/drawing/2014/main" id="{60A1591E-2A72-B40F-6B20-CD582499BF8A}"/>
              </a:ext>
            </a:extLst>
          </p:cNvPr>
          <p:cNvSpPr txBox="1"/>
          <p:nvPr/>
        </p:nvSpPr>
        <p:spPr>
          <a:xfrm>
            <a:off x="7550189" y="4270680"/>
            <a:ext cx="1302874" cy="338554"/>
          </a:xfrm>
          <a:prstGeom prst="rect">
            <a:avLst/>
          </a:prstGeom>
          <a:noFill/>
        </p:spPr>
        <p:txBody>
          <a:bodyPr wrap="square" rtlCol="0">
            <a:spAutoFit/>
          </a:bodyPr>
          <a:lstStyle/>
          <a:p>
            <a:pPr algn="ctr"/>
            <a:r>
              <a:rPr lang="en-US" sz="1600" dirty="0">
                <a:solidFill>
                  <a:schemeClr val="bg1"/>
                </a:solidFill>
              </a:rPr>
              <a:t>(noatime)</a:t>
            </a:r>
          </a:p>
        </p:txBody>
      </p:sp>
      <p:pic>
        <p:nvPicPr>
          <p:cNvPr id="149" name="Graphic 148" descr="Lock with solid fill">
            <a:extLst>
              <a:ext uri="{FF2B5EF4-FFF2-40B4-BE49-F238E27FC236}">
                <a16:creationId xmlns:a16="http://schemas.microsoft.com/office/drawing/2014/main" id="{4C2910B6-C603-2CE4-F2FB-9A4BFC71D8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9388" y="3403227"/>
            <a:ext cx="437030" cy="437030"/>
          </a:xfrm>
          <a:prstGeom prst="rect">
            <a:avLst/>
          </a:prstGeom>
        </p:spPr>
      </p:pic>
      <p:pic>
        <p:nvPicPr>
          <p:cNvPr id="150" name="Graphic 149" descr="Soap with solid fill">
            <a:extLst>
              <a:ext uri="{FF2B5EF4-FFF2-40B4-BE49-F238E27FC236}">
                <a16:creationId xmlns:a16="http://schemas.microsoft.com/office/drawing/2014/main" id="{4A6FE19D-F908-0C06-0FF1-E58BF78C85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32259" y="3889226"/>
            <a:ext cx="914400" cy="914400"/>
          </a:xfrm>
          <a:prstGeom prst="rect">
            <a:avLst/>
          </a:prstGeom>
        </p:spPr>
      </p:pic>
      <p:pic>
        <p:nvPicPr>
          <p:cNvPr id="151" name="Graphic 150" descr="Key with solid fill">
            <a:extLst>
              <a:ext uri="{FF2B5EF4-FFF2-40B4-BE49-F238E27FC236}">
                <a16:creationId xmlns:a16="http://schemas.microsoft.com/office/drawing/2014/main" id="{8C5D699A-1577-5906-912A-C25ACFA170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38905" y="3476419"/>
            <a:ext cx="416904" cy="416904"/>
          </a:xfrm>
          <a:prstGeom prst="rect">
            <a:avLst/>
          </a:prstGeom>
        </p:spPr>
      </p:pic>
      <p:cxnSp>
        <p:nvCxnSpPr>
          <p:cNvPr id="152" name="Straight Connector 151">
            <a:extLst>
              <a:ext uri="{FF2B5EF4-FFF2-40B4-BE49-F238E27FC236}">
                <a16:creationId xmlns:a16="http://schemas.microsoft.com/office/drawing/2014/main" id="{FE1BF9F3-D50F-B6CD-D629-2393B21F1ECC}"/>
              </a:ext>
            </a:extLst>
          </p:cNvPr>
          <p:cNvCxnSpPr>
            <a:cxnSpLocks/>
            <a:endCxn id="139" idx="1"/>
          </p:cNvCxnSpPr>
          <p:nvPr/>
        </p:nvCxnSpPr>
        <p:spPr>
          <a:xfrm flipV="1">
            <a:off x="7086599" y="1362983"/>
            <a:ext cx="288577" cy="785799"/>
          </a:xfrm>
          <a:prstGeom prst="line">
            <a:avLst/>
          </a:prstGeom>
        </p:spPr>
        <p:style>
          <a:lnRef idx="2">
            <a:schemeClr val="dk1"/>
          </a:lnRef>
          <a:fillRef idx="0">
            <a:schemeClr val="dk1"/>
          </a:fillRef>
          <a:effectRef idx="1">
            <a:schemeClr val="dk1"/>
          </a:effectRef>
          <a:fontRef idx="minor">
            <a:schemeClr val="tx1"/>
          </a:fontRef>
        </p:style>
      </p:cxnSp>
      <p:cxnSp>
        <p:nvCxnSpPr>
          <p:cNvPr id="153" name="Straight Connector 152">
            <a:extLst>
              <a:ext uri="{FF2B5EF4-FFF2-40B4-BE49-F238E27FC236}">
                <a16:creationId xmlns:a16="http://schemas.microsoft.com/office/drawing/2014/main" id="{138DDA31-9021-C931-CC54-9BB032B86AB9}"/>
              </a:ext>
            </a:extLst>
          </p:cNvPr>
          <p:cNvCxnSpPr/>
          <p:nvPr/>
        </p:nvCxnSpPr>
        <p:spPr>
          <a:xfrm flipV="1">
            <a:off x="7292758" y="1880438"/>
            <a:ext cx="2261787" cy="325952"/>
          </a:xfrm>
          <a:prstGeom prst="line">
            <a:avLst/>
          </a:prstGeom>
        </p:spPr>
        <p:style>
          <a:lnRef idx="2">
            <a:schemeClr val="dk1"/>
          </a:lnRef>
          <a:fillRef idx="0">
            <a:schemeClr val="dk1"/>
          </a:fillRef>
          <a:effectRef idx="1">
            <a:schemeClr val="dk1"/>
          </a:effectRef>
          <a:fontRef idx="minor">
            <a:schemeClr val="tx1"/>
          </a:fontRef>
        </p:style>
      </p:cxnSp>
      <p:cxnSp>
        <p:nvCxnSpPr>
          <p:cNvPr id="154" name="Straight Connector 153">
            <a:extLst>
              <a:ext uri="{FF2B5EF4-FFF2-40B4-BE49-F238E27FC236}">
                <a16:creationId xmlns:a16="http://schemas.microsoft.com/office/drawing/2014/main" id="{AD53ECE4-23D8-0314-E5C6-E4D9F152697D}"/>
              </a:ext>
            </a:extLst>
          </p:cNvPr>
          <p:cNvCxnSpPr/>
          <p:nvPr/>
        </p:nvCxnSpPr>
        <p:spPr>
          <a:xfrm flipH="1">
            <a:off x="8930305" y="4843578"/>
            <a:ext cx="1031476" cy="734592"/>
          </a:xfrm>
          <a:prstGeom prst="line">
            <a:avLst/>
          </a:prstGeom>
        </p:spPr>
        <p:style>
          <a:lnRef idx="2">
            <a:schemeClr val="dk1"/>
          </a:lnRef>
          <a:fillRef idx="0">
            <a:schemeClr val="dk1"/>
          </a:fillRef>
          <a:effectRef idx="1">
            <a:schemeClr val="dk1"/>
          </a:effectRef>
          <a:fontRef idx="minor">
            <a:schemeClr val="tx1"/>
          </a:fontRef>
        </p:style>
      </p:cxnSp>
      <p:cxnSp>
        <p:nvCxnSpPr>
          <p:cNvPr id="155" name="Straight Connector 154">
            <a:extLst>
              <a:ext uri="{FF2B5EF4-FFF2-40B4-BE49-F238E27FC236}">
                <a16:creationId xmlns:a16="http://schemas.microsoft.com/office/drawing/2014/main" id="{0068B59A-C915-6DDA-D57B-15A41474487D}"/>
              </a:ext>
            </a:extLst>
          </p:cNvPr>
          <p:cNvCxnSpPr>
            <a:cxnSpLocks/>
          </p:cNvCxnSpPr>
          <p:nvPr/>
        </p:nvCxnSpPr>
        <p:spPr>
          <a:xfrm>
            <a:off x="10222045" y="4843758"/>
            <a:ext cx="1000624" cy="645978"/>
          </a:xfrm>
          <a:prstGeom prst="line">
            <a:avLst/>
          </a:prstGeom>
        </p:spPr>
        <p:style>
          <a:lnRef idx="2">
            <a:schemeClr val="dk1"/>
          </a:lnRef>
          <a:fillRef idx="0">
            <a:schemeClr val="dk1"/>
          </a:fillRef>
          <a:effectRef idx="1">
            <a:schemeClr val="dk1"/>
          </a:effectRef>
          <a:fontRef idx="minor">
            <a:schemeClr val="tx1"/>
          </a:fontRef>
        </p:style>
      </p:cxnSp>
      <p:sp>
        <p:nvSpPr>
          <p:cNvPr id="156" name="Text Box 83">
            <a:extLst>
              <a:ext uri="{FF2B5EF4-FFF2-40B4-BE49-F238E27FC236}">
                <a16:creationId xmlns:a16="http://schemas.microsoft.com/office/drawing/2014/main" id="{D7914FC7-2E8E-6A66-427F-074475BA5736}"/>
              </a:ext>
            </a:extLst>
          </p:cNvPr>
          <p:cNvSpPr txBox="1">
            <a:spLocks noChangeArrowheads="1"/>
          </p:cNvSpPr>
          <p:nvPr/>
        </p:nvSpPr>
        <p:spPr bwMode="auto">
          <a:xfrm>
            <a:off x="2076698" y="3615110"/>
            <a:ext cx="2062409"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ecryptfs</a:t>
            </a:r>
            <a:endParaRPr kumimoji="0" lang="en-US" altLang="en-US" sz="2000" b="0" i="0" u="none" strike="noStrike" cap="none" normalizeH="0" baseline="0" dirty="0">
              <a:ln>
                <a:noFill/>
              </a:ln>
              <a:effectLst/>
              <a:latin typeface="Arial" panose="020B0604020202020204" pitchFamily="34" charset="0"/>
            </a:endParaRPr>
          </a:p>
        </p:txBody>
      </p:sp>
      <p:pic>
        <p:nvPicPr>
          <p:cNvPr id="157" name="Graphic 156" descr="Fire with solid fill">
            <a:extLst>
              <a:ext uri="{FF2B5EF4-FFF2-40B4-BE49-F238E27FC236}">
                <a16:creationId xmlns:a16="http://schemas.microsoft.com/office/drawing/2014/main" id="{FBA7FDA6-1ACB-A0DC-5A8D-63E31B8432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73019" y="3434742"/>
            <a:ext cx="472455" cy="472455"/>
          </a:xfrm>
          <a:prstGeom prst="rect">
            <a:avLst/>
          </a:prstGeom>
        </p:spPr>
      </p:pic>
      <p:sp>
        <p:nvSpPr>
          <p:cNvPr id="158" name="Title 5">
            <a:extLst>
              <a:ext uri="{FF2B5EF4-FFF2-40B4-BE49-F238E27FC236}">
                <a16:creationId xmlns:a16="http://schemas.microsoft.com/office/drawing/2014/main" id="{B3D84DAD-53A8-0136-337F-3F1BB518BBE1}"/>
              </a:ext>
            </a:extLst>
          </p:cNvPr>
          <p:cNvSpPr txBox="1">
            <a:spLocks/>
          </p:cNvSpPr>
          <p:nvPr/>
        </p:nvSpPr>
        <p:spPr>
          <a:xfrm>
            <a:off x="534319" y="141016"/>
            <a:ext cx="9404089" cy="1087581"/>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Implementation</a:t>
            </a:r>
          </a:p>
        </p:txBody>
      </p:sp>
      <p:sp>
        <p:nvSpPr>
          <p:cNvPr id="159" name="TextBox 158">
            <a:extLst>
              <a:ext uri="{FF2B5EF4-FFF2-40B4-BE49-F238E27FC236}">
                <a16:creationId xmlns:a16="http://schemas.microsoft.com/office/drawing/2014/main" id="{3CFC587A-90E7-9432-AB95-54571D34B515}"/>
              </a:ext>
            </a:extLst>
          </p:cNvPr>
          <p:cNvSpPr txBox="1"/>
          <p:nvPr/>
        </p:nvSpPr>
        <p:spPr>
          <a:xfrm>
            <a:off x="7901044" y="1150553"/>
            <a:ext cx="1302874" cy="338554"/>
          </a:xfrm>
          <a:prstGeom prst="rect">
            <a:avLst/>
          </a:prstGeom>
          <a:noFill/>
        </p:spPr>
        <p:txBody>
          <a:bodyPr wrap="square" rtlCol="0">
            <a:spAutoFit/>
          </a:bodyPr>
          <a:lstStyle/>
          <a:p>
            <a:r>
              <a:rPr lang="en-US" sz="1600" dirty="0"/>
              <a:t>pulse audio</a:t>
            </a:r>
          </a:p>
        </p:txBody>
      </p:sp>
      <p:pic>
        <p:nvPicPr>
          <p:cNvPr id="3" name="Graphic 2" descr="Arrow circle outline">
            <a:extLst>
              <a:ext uri="{FF2B5EF4-FFF2-40B4-BE49-F238E27FC236}">
                <a16:creationId xmlns:a16="http://schemas.microsoft.com/office/drawing/2014/main" id="{72E321F3-2754-4D89-7373-1D93F224F9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0469" y="1752022"/>
            <a:ext cx="413638" cy="413638"/>
          </a:xfrm>
          <a:prstGeom prst="rect">
            <a:avLst/>
          </a:prstGeom>
        </p:spPr>
      </p:pic>
      <p:sp>
        <p:nvSpPr>
          <p:cNvPr id="162" name="Text Box 78">
            <a:extLst>
              <a:ext uri="{FF2B5EF4-FFF2-40B4-BE49-F238E27FC236}">
                <a16:creationId xmlns:a16="http://schemas.microsoft.com/office/drawing/2014/main" id="{EE5FC3D6-B7C4-8B13-6E38-E3420D2A32E3}"/>
              </a:ext>
            </a:extLst>
          </p:cNvPr>
          <p:cNvSpPr txBox="1">
            <a:spLocks noChangeArrowheads="1"/>
          </p:cNvSpPr>
          <p:nvPr/>
        </p:nvSpPr>
        <p:spPr bwMode="auto">
          <a:xfrm>
            <a:off x="3462933" y="1775462"/>
            <a:ext cx="162780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dirty="0">
                <a:latin typeface="Calibri" panose="020F0502020204030204" pitchFamily="34" charset="0"/>
                <a:ea typeface="Calibri" panose="020F0502020204030204" pitchFamily="34" charset="0"/>
                <a:cs typeface="Times New Roman" panose="02020603050405020304" pitchFamily="18" charset="0"/>
              </a:rPr>
              <a:t>s</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ystemd*</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63" name="Text Box 78">
            <a:extLst>
              <a:ext uri="{FF2B5EF4-FFF2-40B4-BE49-F238E27FC236}">
                <a16:creationId xmlns:a16="http://schemas.microsoft.com/office/drawing/2014/main" id="{E854D4DC-6E9F-E003-17E7-9EE2C5CEEEFB}"/>
              </a:ext>
            </a:extLst>
          </p:cNvPr>
          <p:cNvSpPr txBox="1">
            <a:spLocks noChangeArrowheads="1"/>
          </p:cNvSpPr>
          <p:nvPr/>
        </p:nvSpPr>
        <p:spPr bwMode="auto">
          <a:xfrm>
            <a:off x="3730748" y="4843578"/>
            <a:ext cx="18393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*limited</a:t>
            </a:r>
            <a:r>
              <a:rPr kumimoji="0" lang="en-US" altLang="en-US" b="0" i="0" u="none" strike="noStrike" cap="none" normalizeH="0" dirty="0">
                <a:ln>
                  <a:noFill/>
                </a:ln>
                <a:solidFill>
                  <a:schemeClr val="tx1"/>
                </a:solidFill>
                <a:effectLst/>
                <a:latin typeface="Arial" panose="020B0604020202020204" pitchFamily="34" charset="0"/>
              </a:rPr>
              <a:t> services</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55DDB60E-F73F-969F-145F-90CF7F34A03D}"/>
              </a:ext>
            </a:extLst>
          </p:cNvPr>
          <p:cNvSpPr txBox="1"/>
          <p:nvPr/>
        </p:nvSpPr>
        <p:spPr>
          <a:xfrm>
            <a:off x="9869099" y="5478531"/>
            <a:ext cx="1633062" cy="338554"/>
          </a:xfrm>
          <a:prstGeom prst="rect">
            <a:avLst/>
          </a:prstGeom>
          <a:noFill/>
        </p:spPr>
        <p:txBody>
          <a:bodyPr wrap="square" rtlCol="0">
            <a:spAutoFit/>
          </a:bodyPr>
          <a:lstStyle/>
          <a:p>
            <a:r>
              <a:rPr lang="en-US" sz="1600" dirty="0"/>
              <a:t>gnome trackers</a:t>
            </a:r>
          </a:p>
        </p:txBody>
      </p:sp>
    </p:spTree>
    <p:custDataLst>
      <p:tags r:id="rId1"/>
    </p:custDataLst>
    <p:extLst>
      <p:ext uri="{BB962C8B-B14F-4D97-AF65-F5344CB8AC3E}">
        <p14:creationId xmlns:p14="http://schemas.microsoft.com/office/powerpoint/2010/main" val="455978750"/>
      </p:ext>
    </p:extLst>
  </p:cSld>
  <p:clrMapOvr>
    <a:masterClrMapping/>
  </p:clrMapOvr>
  <mc:AlternateContent xmlns:mc="http://schemas.openxmlformats.org/markup-compatibility/2006">
    <mc:Choice xmlns:p14="http://schemas.microsoft.com/office/powerpoint/2010/main" Requires="p14">
      <p:transition spd="slow" p14:dur="2000" advTm="152041"/>
    </mc:Choice>
    <mc:Fallback>
      <p:transition spd="slow" advTm="1520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5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126" grpId="0"/>
      <p:bldP spid="127" grpId="0"/>
      <p:bldP spid="139" grpId="0"/>
      <p:bldP spid="141" grpId="0"/>
      <p:bldP spid="142" grpId="0"/>
      <p:bldP spid="146" grpId="0"/>
      <p:bldP spid="148" grpId="0"/>
      <p:bldP spid="156" grpId="0"/>
      <p:bldP spid="159" grpId="0"/>
      <p:bldP spid="162" grpId="0"/>
      <p:bldP spid="163"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A6A123-58F1-9548-3A7A-4AC60D4F6316}"/>
              </a:ext>
            </a:extLst>
          </p:cNvPr>
          <p:cNvPicPr>
            <a:picLocks noChangeAspect="1"/>
          </p:cNvPicPr>
          <p:nvPr/>
        </p:nvPicPr>
        <p:blipFill>
          <a:blip r:embed="rId2"/>
          <a:stretch>
            <a:fillRect/>
          </a:stretch>
        </p:blipFill>
        <p:spPr>
          <a:xfrm>
            <a:off x="10551445" y="317603"/>
            <a:ext cx="1237648" cy="1125916"/>
          </a:xfrm>
          <a:prstGeom prst="rect">
            <a:avLst/>
          </a:prstGeom>
        </p:spPr>
      </p:pic>
      <p:sp>
        <p:nvSpPr>
          <p:cNvPr id="6" name="Title 5">
            <a:extLst>
              <a:ext uri="{FF2B5EF4-FFF2-40B4-BE49-F238E27FC236}">
                <a16:creationId xmlns:a16="http://schemas.microsoft.com/office/drawing/2014/main" id="{0ACF34D0-52DC-A076-53DC-397C7587BD6D}"/>
              </a:ext>
            </a:extLst>
          </p:cNvPr>
          <p:cNvSpPr txBox="1">
            <a:spLocks/>
          </p:cNvSpPr>
          <p:nvPr/>
        </p:nvSpPr>
        <p:spPr>
          <a:xfrm>
            <a:off x="349510" y="509401"/>
            <a:ext cx="9404089" cy="1087581"/>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Quick Notes</a:t>
            </a:r>
          </a:p>
        </p:txBody>
      </p:sp>
      <p:sp>
        <p:nvSpPr>
          <p:cNvPr id="5" name="Subtitle 6">
            <a:extLst>
              <a:ext uri="{FF2B5EF4-FFF2-40B4-BE49-F238E27FC236}">
                <a16:creationId xmlns:a16="http://schemas.microsoft.com/office/drawing/2014/main" id="{EA4D58DD-885A-7FB7-3CFF-6ABE32DA47F3}"/>
              </a:ext>
            </a:extLst>
          </p:cNvPr>
          <p:cNvSpPr txBox="1">
            <a:spLocks/>
          </p:cNvSpPr>
          <p:nvPr/>
        </p:nvSpPr>
        <p:spPr>
          <a:xfrm>
            <a:off x="402906" y="2183393"/>
            <a:ext cx="9008070"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chemeClr val="bg1"/>
                </a:solidFill>
                <a:latin typeface="Helvetica Neue Medium"/>
                <a:cs typeface="Helvetica Neue Medium"/>
              </a:rPr>
              <a:t>Privacy, not security, solution. </a:t>
            </a:r>
          </a:p>
        </p:txBody>
      </p:sp>
      <p:pic>
        <p:nvPicPr>
          <p:cNvPr id="9" name="Picture 8" descr="Background pattern&#10;&#10;Description automatically generated with low confidence">
            <a:extLst>
              <a:ext uri="{FF2B5EF4-FFF2-40B4-BE49-F238E27FC236}">
                <a16:creationId xmlns:a16="http://schemas.microsoft.com/office/drawing/2014/main" id="{CFE41FDB-09A0-A261-6CA8-A6ECB2AF1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417548" y="1443519"/>
            <a:ext cx="2857500" cy="1600200"/>
          </a:xfrm>
          <a:prstGeom prst="rect">
            <a:avLst/>
          </a:prstGeom>
        </p:spPr>
      </p:pic>
      <p:sp>
        <p:nvSpPr>
          <p:cNvPr id="10" name="Subtitle 6">
            <a:extLst>
              <a:ext uri="{FF2B5EF4-FFF2-40B4-BE49-F238E27FC236}">
                <a16:creationId xmlns:a16="http://schemas.microsoft.com/office/drawing/2014/main" id="{23867044-F671-C1F2-DAF6-88965BCAC303}"/>
              </a:ext>
            </a:extLst>
          </p:cNvPr>
          <p:cNvSpPr txBox="1">
            <a:spLocks/>
          </p:cNvSpPr>
          <p:nvPr/>
        </p:nvSpPr>
        <p:spPr>
          <a:xfrm>
            <a:off x="402906" y="3346966"/>
            <a:ext cx="9203318" cy="730441"/>
          </a:xfrm>
          <a:prstGeom prst="rect">
            <a:avLst/>
          </a:prstGeom>
        </p:spPr>
        <p:txBody>
          <a:bodyPr>
            <a:no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chemeClr val="bg1"/>
                </a:solidFill>
                <a:latin typeface="Helvetica Neue Medium"/>
                <a:cs typeface="Helvetica Neue Medium"/>
              </a:rPr>
              <a:t>Has evolved from “proof of concept” c. 2021 -&gt; “follow-up on proof” c. Monday</a:t>
            </a:r>
          </a:p>
        </p:txBody>
      </p:sp>
      <p:sp>
        <p:nvSpPr>
          <p:cNvPr id="11" name="Subtitle 6">
            <a:extLst>
              <a:ext uri="{FF2B5EF4-FFF2-40B4-BE49-F238E27FC236}">
                <a16:creationId xmlns:a16="http://schemas.microsoft.com/office/drawing/2014/main" id="{4CFA22F9-5BA7-AE48-BFC0-318F8FB6BC77}"/>
              </a:ext>
            </a:extLst>
          </p:cNvPr>
          <p:cNvSpPr txBox="1">
            <a:spLocks/>
          </p:cNvSpPr>
          <p:nvPr/>
        </p:nvSpPr>
        <p:spPr>
          <a:xfrm>
            <a:off x="402906" y="4663818"/>
            <a:ext cx="9203318"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chemeClr val="bg1"/>
                </a:solidFill>
                <a:latin typeface="Helvetica Neue Medium"/>
                <a:cs typeface="Helvetica Neue Medium"/>
              </a:rPr>
              <a:t>Does not eliminate evidence that ResidueFree ran</a:t>
            </a:r>
          </a:p>
        </p:txBody>
      </p:sp>
    </p:spTree>
    <p:extLst>
      <p:ext uri="{BB962C8B-B14F-4D97-AF65-F5344CB8AC3E}">
        <p14:creationId xmlns:p14="http://schemas.microsoft.com/office/powerpoint/2010/main" val="3247361414"/>
      </p:ext>
    </p:extLst>
  </p:cSld>
  <p:clrMapOvr>
    <a:masterClrMapping/>
  </p:clrMapOvr>
  <mc:AlternateContent xmlns:mc="http://schemas.openxmlformats.org/markup-compatibility/2006">
    <mc:Choice xmlns:p14="http://schemas.microsoft.com/office/powerpoint/2010/main" Requires="p14">
      <p:transition spd="slow" p14:dur="2000" advTm="121214"/>
    </mc:Choice>
    <mc:Fallback>
      <p:transition spd="slow" advTm="12121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A6A123-58F1-9548-3A7A-4AC60D4F6316}"/>
              </a:ext>
            </a:extLst>
          </p:cNvPr>
          <p:cNvPicPr>
            <a:picLocks noChangeAspect="1"/>
          </p:cNvPicPr>
          <p:nvPr/>
        </p:nvPicPr>
        <p:blipFill>
          <a:blip r:embed="rId3"/>
          <a:stretch>
            <a:fillRect/>
          </a:stretch>
        </p:blipFill>
        <p:spPr>
          <a:xfrm>
            <a:off x="10551445" y="317603"/>
            <a:ext cx="1237648" cy="1125916"/>
          </a:xfrm>
          <a:prstGeom prst="rect">
            <a:avLst/>
          </a:prstGeom>
        </p:spPr>
      </p:pic>
      <p:sp>
        <p:nvSpPr>
          <p:cNvPr id="6" name="Title 5">
            <a:extLst>
              <a:ext uri="{FF2B5EF4-FFF2-40B4-BE49-F238E27FC236}">
                <a16:creationId xmlns:a16="http://schemas.microsoft.com/office/drawing/2014/main" id="{0ACF34D0-52DC-A076-53DC-397C7587BD6D}"/>
              </a:ext>
            </a:extLst>
          </p:cNvPr>
          <p:cNvSpPr txBox="1">
            <a:spLocks/>
          </p:cNvSpPr>
          <p:nvPr/>
        </p:nvSpPr>
        <p:spPr>
          <a:xfrm>
            <a:off x="349510" y="509401"/>
            <a:ext cx="9404089" cy="1087581"/>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Usage</a:t>
            </a:r>
          </a:p>
        </p:txBody>
      </p:sp>
      <p:sp>
        <p:nvSpPr>
          <p:cNvPr id="2" name="TextBox 1">
            <a:extLst>
              <a:ext uri="{FF2B5EF4-FFF2-40B4-BE49-F238E27FC236}">
                <a16:creationId xmlns:a16="http://schemas.microsoft.com/office/drawing/2014/main" id="{C341D5B4-9439-A98B-D795-A86303144F34}"/>
              </a:ext>
            </a:extLst>
          </p:cNvPr>
          <p:cNvSpPr txBox="1"/>
          <p:nvPr/>
        </p:nvSpPr>
        <p:spPr>
          <a:xfrm>
            <a:off x="349510" y="1769860"/>
            <a:ext cx="12087225" cy="4770537"/>
          </a:xfrm>
          <a:prstGeom prst="rect">
            <a:avLst/>
          </a:prstGeom>
          <a:noFill/>
        </p:spPr>
        <p:txBody>
          <a:bodyPr wrap="square" rtlCol="0">
            <a:spAutoFit/>
          </a:bodyPr>
          <a:lstStyle/>
          <a:p>
            <a:r>
              <a:rPr lang="en-US" sz="1600" dirty="0" err="1">
                <a:solidFill>
                  <a:schemeClr val="bg1"/>
                </a:solidFill>
                <a:latin typeface="Consolas" panose="020B0609020204030204" pitchFamily="49" charset="0"/>
              </a:rPr>
              <a:t>sudo</a:t>
            </a:r>
            <a:r>
              <a:rPr lang="en-US" sz="1600" dirty="0">
                <a:solidFill>
                  <a:schemeClr val="bg1"/>
                </a:solidFill>
                <a:latin typeface="Consolas" panose="020B0609020204030204" pitchFamily="49" charset="0"/>
              </a:rPr>
              <a:t> ./residueFree.sh [-h] | -p [-s SIZE] [-o KEEP_DIR] | -f [-o OUTDIR] [-z] [-m] [-D]</a:t>
            </a:r>
          </a:p>
          <a:p>
            <a:endParaRPr lang="en-US" sz="1600" dirty="0">
              <a:solidFill>
                <a:schemeClr val="bg1"/>
              </a:solidFill>
              <a:latin typeface="Consolas" panose="020B0609020204030204" pitchFamily="49" charset="0"/>
            </a:endParaRPr>
          </a:p>
          <a:p>
            <a:r>
              <a:rPr lang="en-US" sz="1600" dirty="0">
                <a:solidFill>
                  <a:schemeClr val="bg1"/>
                </a:solidFill>
                <a:latin typeface="Consolas" panose="020B0609020204030204" pitchFamily="49" charset="0"/>
              </a:rPr>
              <a:t>	-h  show help text</a:t>
            </a:r>
          </a:p>
          <a:p>
            <a:r>
              <a:rPr lang="en-US" sz="1600" dirty="0">
                <a:solidFill>
                  <a:schemeClr val="bg1"/>
                </a:solidFill>
                <a:latin typeface="Consolas" panose="020B0609020204030204" pitchFamily="49" charset="0"/>
              </a:rPr>
              <a:t>	Privacy Mode Options</a:t>
            </a:r>
          </a:p>
          <a:p>
            <a:r>
              <a:rPr lang="en-US" sz="1600" dirty="0">
                <a:solidFill>
                  <a:schemeClr val="bg1"/>
                </a:solidFill>
                <a:latin typeface="Consolas" panose="020B0609020204030204" pitchFamily="49" charset="0"/>
              </a:rPr>
              <a:t>	-p  select privacy mode - default (no file changes reach disk and are destroyed after 		    	    use)</a:t>
            </a:r>
          </a:p>
          <a:p>
            <a:r>
              <a:rPr lang="en-US" sz="1600" dirty="0">
                <a:solidFill>
                  <a:schemeClr val="bg1"/>
                </a:solidFill>
                <a:latin typeface="Consolas" panose="020B0609020204030204" pitchFamily="49" charset="0"/>
              </a:rPr>
              <a:t>	-s  specify the size of the cache in RAM for changed files (default 1 Gigabyte -   	 	    	    privacy mode only)</a:t>
            </a:r>
          </a:p>
          <a:p>
            <a:r>
              <a:rPr lang="en-US" sz="1600" dirty="0">
                <a:solidFill>
                  <a:schemeClr val="bg1"/>
                </a:solidFill>
                <a:latin typeface="Consolas" panose="020B0609020204030204" pitchFamily="49" charset="0"/>
              </a:rPr>
              <a:t>	    Accepts the same arguments as </a:t>
            </a:r>
            <a:r>
              <a:rPr lang="en-US" sz="1600" dirty="0" err="1">
                <a:solidFill>
                  <a:schemeClr val="bg1"/>
                </a:solidFill>
                <a:latin typeface="Consolas" panose="020B0609020204030204" pitchFamily="49" charset="0"/>
              </a:rPr>
              <a:t>tmpfs</a:t>
            </a:r>
            <a:r>
              <a:rPr lang="en-US" sz="1600" dirty="0">
                <a:solidFill>
                  <a:schemeClr val="bg1"/>
                </a:solidFill>
                <a:latin typeface="Consolas" panose="020B0609020204030204" pitchFamily="49" charset="0"/>
              </a:rPr>
              <a:t>(5) -o size=bytes</a:t>
            </a:r>
          </a:p>
          <a:p>
            <a:r>
              <a:rPr lang="en-US" sz="1600" dirty="0">
                <a:solidFill>
                  <a:schemeClr val="bg1"/>
                </a:solidFill>
                <a:latin typeface="Consolas" panose="020B0609020204030204" pitchFamily="49" charset="0"/>
              </a:rPr>
              <a:t>	    WARNING: Some arguments may cause programs to misfunction or corrupt RAM</a:t>
            </a:r>
          </a:p>
          <a:p>
            <a:r>
              <a:rPr lang="en-US" sz="1600" dirty="0">
                <a:solidFill>
                  <a:schemeClr val="bg1"/>
                </a:solidFill>
                <a:latin typeface="Consolas" panose="020B0609020204030204" pitchFamily="49" charset="0"/>
              </a:rPr>
              <a:t>	-o  specify which directory kept files are saved to</a:t>
            </a:r>
          </a:p>
          <a:p>
            <a:endParaRPr lang="en-US" sz="1600" dirty="0">
              <a:solidFill>
                <a:schemeClr val="bg1"/>
              </a:solidFill>
              <a:latin typeface="Consolas" panose="020B0609020204030204" pitchFamily="49" charset="0"/>
            </a:endParaRPr>
          </a:p>
          <a:p>
            <a:r>
              <a:rPr lang="en-US" sz="1600" dirty="0">
                <a:solidFill>
                  <a:schemeClr val="bg1"/>
                </a:solidFill>
                <a:latin typeface="Consolas" panose="020B0609020204030204" pitchFamily="49" charset="0"/>
              </a:rPr>
              <a:t>	Forensic Mode Options</a:t>
            </a:r>
          </a:p>
          <a:p>
            <a:r>
              <a:rPr lang="en-US" sz="1600" dirty="0">
                <a:solidFill>
                  <a:schemeClr val="bg1"/>
                </a:solidFill>
                <a:latin typeface="Consolas" panose="020B0609020204030204" pitchFamily="49" charset="0"/>
              </a:rPr>
              <a:t>	-f  select forensic mode - privacy default (files changed are saved for analysis)</a:t>
            </a:r>
          </a:p>
          <a:p>
            <a:r>
              <a:rPr lang="en-US" sz="1600" dirty="0">
                <a:solidFill>
                  <a:schemeClr val="bg1"/>
                </a:solidFill>
                <a:latin typeface="Consolas" panose="020B0609020204030204" pitchFamily="49" charset="0"/>
              </a:rPr>
              <a:t>	-o  specify the directory where changed files are written to (default 	 	  		    	    ./"residue_free_cache_&lt;DATE_TIME&gt;")</a:t>
            </a:r>
          </a:p>
          <a:p>
            <a:r>
              <a:rPr lang="en-US" sz="1600" dirty="0">
                <a:solidFill>
                  <a:schemeClr val="bg1"/>
                </a:solidFill>
                <a:latin typeface="Consolas" panose="020B0609020204030204" pitchFamily="49" charset="0"/>
              </a:rPr>
              <a:t>	-z  zip output files instead of leaving them in a directory tree structure</a:t>
            </a:r>
          </a:p>
          <a:p>
            <a:r>
              <a:rPr lang="en-US" sz="1600" dirty="0">
                <a:solidFill>
                  <a:schemeClr val="bg1"/>
                </a:solidFill>
                <a:latin typeface="Consolas" panose="020B0609020204030204" pitchFamily="49" charset="0"/>
              </a:rPr>
              <a:t>	-m  maintain empty root directories in saved cache output (deleted by default)</a:t>
            </a:r>
          </a:p>
          <a:p>
            <a:r>
              <a:rPr lang="en-US" sz="1600" dirty="0">
                <a:solidFill>
                  <a:schemeClr val="bg1"/>
                </a:solidFill>
                <a:latin typeface="Consolas" panose="020B0609020204030204" pitchFamily="49" charset="0"/>
              </a:rPr>
              <a:t>	-D  do not create diff file for all diffs between residue files and host system files"</a:t>
            </a:r>
          </a:p>
        </p:txBody>
      </p:sp>
    </p:spTree>
    <p:extLst>
      <p:ext uri="{BB962C8B-B14F-4D97-AF65-F5344CB8AC3E}">
        <p14:creationId xmlns:p14="http://schemas.microsoft.com/office/powerpoint/2010/main" val="2463100843"/>
      </p:ext>
    </p:extLst>
  </p:cSld>
  <p:clrMapOvr>
    <a:masterClrMapping/>
  </p:clrMapOvr>
  <mc:AlternateContent xmlns:mc="http://schemas.openxmlformats.org/markup-compatibility/2006">
    <mc:Choice xmlns:p14="http://schemas.microsoft.com/office/powerpoint/2010/main" Requires="p14">
      <p:transition spd="slow" p14:dur="2000" advTm="66612"/>
    </mc:Choice>
    <mc:Fallback>
      <p:transition spd="slow" advTm="6661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0|21.3|4.8"/>
</p:tagLst>
</file>

<file path=ppt/tags/tag2.xml><?xml version="1.0" encoding="utf-8"?>
<p:tagLst xmlns:a="http://schemas.openxmlformats.org/drawingml/2006/main" xmlns:r="http://schemas.openxmlformats.org/officeDocument/2006/relationships" xmlns:p="http://schemas.openxmlformats.org/presentationml/2006/main">
  <p:tag name="TIMING" val="|15.5|11.5"/>
</p:tagLst>
</file>

<file path=ppt/tags/tag3.xml><?xml version="1.0" encoding="utf-8"?>
<p:tagLst xmlns:a="http://schemas.openxmlformats.org/drawingml/2006/main" xmlns:r="http://schemas.openxmlformats.org/officeDocument/2006/relationships" xmlns:p="http://schemas.openxmlformats.org/presentationml/2006/main">
  <p:tag name="TIMING" val="|20.1|102.2|6.4|11.7|2.4|7.6"/>
</p:tagLst>
</file>

<file path=ppt/tags/tag4.xml><?xml version="1.0" encoding="utf-8"?>
<p:tagLst xmlns:a="http://schemas.openxmlformats.org/drawingml/2006/main" xmlns:r="http://schemas.openxmlformats.org/officeDocument/2006/relationships" xmlns:p="http://schemas.openxmlformats.org/presentationml/2006/main">
  <p:tag name="TIMING" val="|8|4.3|5.3|7.6|1.5"/>
</p:tagLst>
</file>

<file path=ppt/tags/tag5.xml><?xml version="1.0" encoding="utf-8"?>
<p:tagLst xmlns:a="http://schemas.openxmlformats.org/drawingml/2006/main" xmlns:r="http://schemas.openxmlformats.org/officeDocument/2006/relationships" xmlns:p="http://schemas.openxmlformats.org/presentationml/2006/main">
  <p:tag name="TIMING" val="|16.3|2.8|5.3|3.4|0.5|22|12.9|15.6"/>
</p:tagLst>
</file>

<file path=ppt/tags/tag6.xml><?xml version="1.0" encoding="utf-8"?>
<p:tagLst xmlns:a="http://schemas.openxmlformats.org/drawingml/2006/main" xmlns:r="http://schemas.openxmlformats.org/officeDocument/2006/relationships" xmlns:p="http://schemas.openxmlformats.org/presentationml/2006/main">
  <p:tag name="TIMING" val="|33.3|4.4|5.8|9.1|3.5|47.1|17.3|1.4|18.4|6.4"/>
</p:tagLst>
</file>

<file path=ppt/tags/tag7.xml><?xml version="1.0" encoding="utf-8"?>
<p:tagLst xmlns:a="http://schemas.openxmlformats.org/drawingml/2006/main" xmlns:r="http://schemas.openxmlformats.org/officeDocument/2006/relationships" xmlns:p="http://schemas.openxmlformats.org/presentationml/2006/main">
  <p:tag name="TIMING" val="|2.3"/>
</p:tagLst>
</file>

<file path=ppt/tags/tag8.xml><?xml version="1.0" encoding="utf-8"?>
<p:tagLst xmlns:a="http://schemas.openxmlformats.org/drawingml/2006/main" xmlns:r="http://schemas.openxmlformats.org/officeDocument/2006/relationships" xmlns:p="http://schemas.openxmlformats.org/presentationml/2006/main">
  <p:tag name="TIMING" val="|1|75.4"/>
</p:tagLst>
</file>

<file path=ppt/tags/tag9.xml><?xml version="1.0" encoding="utf-8"?>
<p:tagLst xmlns:a="http://schemas.openxmlformats.org/drawingml/2006/main" xmlns:r="http://schemas.openxmlformats.org/officeDocument/2006/relationships" xmlns:p="http://schemas.openxmlformats.org/presentationml/2006/main">
  <p:tag name="TIMING" val="|0.7|2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2106</TotalTime>
  <Words>1661</Words>
  <Application>Microsoft Office PowerPoint</Application>
  <PresentationFormat>Widescreen</PresentationFormat>
  <Paragraphs>160</Paragraphs>
  <Slides>18</Slides>
  <Notes>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55 Helvetica Roman</vt:lpstr>
      <vt:lpstr>Adobe Caslon Pro</vt:lpstr>
      <vt:lpstr>Arial</vt:lpstr>
      <vt:lpstr>Calibri</vt:lpstr>
      <vt:lpstr>Calibri Light</vt:lpstr>
      <vt:lpstr>Consolas</vt:lpstr>
      <vt:lpstr>Helvetica Neue</vt:lpstr>
      <vt:lpstr>Helvetica Neue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GUI Menu Option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Logan Arkema</dc:creator>
  <cp:lastModifiedBy>Logan Arkema</cp:lastModifiedBy>
  <cp:revision>5</cp:revision>
  <dcterms:created xsi:type="dcterms:W3CDTF">2022-08-05T02:23:35Z</dcterms:created>
  <dcterms:modified xsi:type="dcterms:W3CDTF">2022-08-11T16:17:30Z</dcterms:modified>
</cp:coreProperties>
</file>